
<file path=[Content_Types].xml><?xml version="1.0" encoding="utf-8"?>
<Types xmlns="http://schemas.openxmlformats.org/package/2006/content-types">
  <Default Extension="emf" ContentType="image/x-emf"/>
  <Default Extension="jfif" ContentType="image/jpeg"/>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19"/>
  </p:notesMasterIdLst>
  <p:sldIdLst>
    <p:sldId id="256" r:id="rId2"/>
    <p:sldId id="257" r:id="rId3"/>
    <p:sldId id="259" r:id="rId4"/>
    <p:sldId id="263" r:id="rId5"/>
    <p:sldId id="266" r:id="rId6"/>
    <p:sldId id="258" r:id="rId7"/>
    <p:sldId id="265" r:id="rId8"/>
    <p:sldId id="268" r:id="rId9"/>
    <p:sldId id="269" r:id="rId10"/>
    <p:sldId id="270" r:id="rId11"/>
    <p:sldId id="271" r:id="rId12"/>
    <p:sldId id="272" r:id="rId13"/>
    <p:sldId id="273" r:id="rId14"/>
    <p:sldId id="275" r:id="rId15"/>
    <p:sldId id="278" r:id="rId16"/>
    <p:sldId id="276" r:id="rId17"/>
    <p:sldId id="274" r:id="rId18"/>
  </p:sldIdLst>
  <p:sldSz cx="12192000" cy="6858000"/>
  <p:notesSz cx="6858000" cy="9144000"/>
  <p:defaultTextStyle>
    <a:defPPr>
      <a:defRPr lang="en-NG"/>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021" autoAdjust="0"/>
    <p:restoredTop sz="94660"/>
  </p:normalViewPr>
  <p:slideViewPr>
    <p:cSldViewPr snapToGrid="0">
      <p:cViewPr varScale="1">
        <p:scale>
          <a:sx n="94" d="100"/>
          <a:sy n="94" d="100"/>
        </p:scale>
        <p:origin x="86" y="50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6.xml"/><Relationship Id="rId1" Type="http://schemas.microsoft.com/office/2011/relationships/chartStyle" Target="style6.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920" b="0" i="0" u="none" strike="noStrike" kern="1200" spc="0" baseline="0">
                <a:solidFill>
                  <a:schemeClr val="tx1"/>
                </a:solidFill>
                <a:latin typeface="Juice ITC" panose="04040403040A02020202" pitchFamily="82" charset="0"/>
                <a:ea typeface="+mn-ea"/>
                <a:cs typeface="+mn-cs"/>
              </a:defRPr>
            </a:pPr>
            <a:r>
              <a:rPr lang="en-GB"/>
              <a:t>Coffee</a:t>
            </a:r>
          </a:p>
        </c:rich>
      </c:tx>
      <c:overlay val="0"/>
      <c:spPr>
        <a:noFill/>
        <a:ln>
          <a:noFill/>
        </a:ln>
        <a:effectLst/>
      </c:spPr>
      <c:txPr>
        <a:bodyPr rot="0" spcFirstLastPara="1" vertOverflow="ellipsis" vert="horz" wrap="square" anchor="ctr" anchorCtr="1"/>
        <a:lstStyle/>
        <a:p>
          <a:pPr>
            <a:defRPr sz="1920" b="0" i="0" u="none" strike="noStrike" kern="1200" spc="0" baseline="0">
              <a:solidFill>
                <a:schemeClr val="tx1"/>
              </a:solidFill>
              <a:latin typeface="Juice ITC" panose="04040403040A02020202" pitchFamily="82" charset="0"/>
              <a:ea typeface="+mn-ea"/>
              <a:cs typeface="+mn-cs"/>
            </a:defRPr>
          </a:pPr>
          <a:endParaRPr lang="en-NG"/>
        </a:p>
      </c:txPr>
    </c:title>
    <c:autoTitleDeleted val="0"/>
    <c:plotArea>
      <c:layout/>
      <c:barChart>
        <c:barDir val="col"/>
        <c:grouping val="clustered"/>
        <c:varyColors val="0"/>
        <c:ser>
          <c:idx val="0"/>
          <c:order val="0"/>
          <c:tx>
            <c:strRef>
              <c:f>Sheet1!$A$4</c:f>
              <c:strCache>
                <c:ptCount val="1"/>
                <c:pt idx="0">
                  <c:v>Espresso</c:v>
                </c:pt>
              </c:strCache>
            </c:strRef>
          </c:tx>
          <c:spPr>
            <a:solidFill>
              <a:schemeClr val="accent1"/>
            </a:solidFill>
            <a:ln>
              <a:noFill/>
            </a:ln>
            <a:effectLst/>
          </c:spPr>
          <c:invertIfNegative val="0"/>
          <c:cat>
            <c:strRef>
              <c:f>Sheet1!$B$3:$G$3</c:f>
              <c:strCache>
                <c:ptCount val="6"/>
                <c:pt idx="0">
                  <c:v>July</c:v>
                </c:pt>
                <c:pt idx="1">
                  <c:v>Aug</c:v>
                </c:pt>
                <c:pt idx="2">
                  <c:v>Sept</c:v>
                </c:pt>
                <c:pt idx="3">
                  <c:v>Oct</c:v>
                </c:pt>
                <c:pt idx="4">
                  <c:v>Nov</c:v>
                </c:pt>
                <c:pt idx="5">
                  <c:v>Dec</c:v>
                </c:pt>
              </c:strCache>
            </c:strRef>
          </c:cat>
          <c:val>
            <c:numRef>
              <c:f>Sheet1!$B$4:$G$4</c:f>
              <c:numCache>
                <c:formatCode>General</c:formatCode>
                <c:ptCount val="6"/>
                <c:pt idx="0">
                  <c:v>45</c:v>
                </c:pt>
                <c:pt idx="1">
                  <c:v>38</c:v>
                </c:pt>
                <c:pt idx="2">
                  <c:v>61</c:v>
                </c:pt>
                <c:pt idx="3">
                  <c:v>59</c:v>
                </c:pt>
                <c:pt idx="4">
                  <c:v>96</c:v>
                </c:pt>
                <c:pt idx="5" formatCode="0">
                  <c:v>59.8</c:v>
                </c:pt>
              </c:numCache>
            </c:numRef>
          </c:val>
          <c:extLst>
            <c:ext xmlns:c16="http://schemas.microsoft.com/office/drawing/2014/chart" uri="{C3380CC4-5D6E-409C-BE32-E72D297353CC}">
              <c16:uniqueId val="{00000000-FCFD-4340-8B5B-568B0BF16A1E}"/>
            </c:ext>
          </c:extLst>
        </c:ser>
        <c:ser>
          <c:idx val="1"/>
          <c:order val="1"/>
          <c:tx>
            <c:strRef>
              <c:f>Sheet1!$A$5</c:f>
              <c:strCache>
                <c:ptCount val="1"/>
                <c:pt idx="0">
                  <c:v>Iced Coffee</c:v>
                </c:pt>
              </c:strCache>
            </c:strRef>
          </c:tx>
          <c:spPr>
            <a:solidFill>
              <a:schemeClr val="accent2"/>
            </a:solidFill>
            <a:ln>
              <a:noFill/>
            </a:ln>
            <a:effectLst/>
          </c:spPr>
          <c:invertIfNegative val="0"/>
          <c:cat>
            <c:strRef>
              <c:f>Sheet1!$B$3:$G$3</c:f>
              <c:strCache>
                <c:ptCount val="6"/>
                <c:pt idx="0">
                  <c:v>July</c:v>
                </c:pt>
                <c:pt idx="1">
                  <c:v>Aug</c:v>
                </c:pt>
                <c:pt idx="2">
                  <c:v>Sept</c:v>
                </c:pt>
                <c:pt idx="3">
                  <c:v>Oct</c:v>
                </c:pt>
                <c:pt idx="4">
                  <c:v>Nov</c:v>
                </c:pt>
                <c:pt idx="5">
                  <c:v>Dec</c:v>
                </c:pt>
              </c:strCache>
            </c:strRef>
          </c:cat>
          <c:val>
            <c:numRef>
              <c:f>Sheet1!$B$5:$G$5</c:f>
              <c:numCache>
                <c:formatCode>General</c:formatCode>
                <c:ptCount val="6"/>
                <c:pt idx="0">
                  <c:v>38</c:v>
                </c:pt>
                <c:pt idx="1">
                  <c:v>9</c:v>
                </c:pt>
                <c:pt idx="2">
                  <c:v>37</c:v>
                </c:pt>
                <c:pt idx="3">
                  <c:v>12</c:v>
                </c:pt>
                <c:pt idx="4">
                  <c:v>78</c:v>
                </c:pt>
                <c:pt idx="5" formatCode="0">
                  <c:v>34.799999999999997</c:v>
                </c:pt>
              </c:numCache>
            </c:numRef>
          </c:val>
          <c:extLst>
            <c:ext xmlns:c16="http://schemas.microsoft.com/office/drawing/2014/chart" uri="{C3380CC4-5D6E-409C-BE32-E72D297353CC}">
              <c16:uniqueId val="{00000001-FCFD-4340-8B5B-568B0BF16A1E}"/>
            </c:ext>
          </c:extLst>
        </c:ser>
        <c:ser>
          <c:idx val="2"/>
          <c:order val="2"/>
          <c:tx>
            <c:strRef>
              <c:f>Sheet1!$A$6</c:f>
              <c:strCache>
                <c:ptCount val="1"/>
                <c:pt idx="0">
                  <c:v>Latte</c:v>
                </c:pt>
              </c:strCache>
            </c:strRef>
          </c:tx>
          <c:spPr>
            <a:solidFill>
              <a:schemeClr val="accent3"/>
            </a:solidFill>
            <a:ln>
              <a:noFill/>
            </a:ln>
            <a:effectLst/>
          </c:spPr>
          <c:invertIfNegative val="0"/>
          <c:cat>
            <c:strRef>
              <c:f>Sheet1!$B$3:$G$3</c:f>
              <c:strCache>
                <c:ptCount val="6"/>
                <c:pt idx="0">
                  <c:v>July</c:v>
                </c:pt>
                <c:pt idx="1">
                  <c:v>Aug</c:v>
                </c:pt>
                <c:pt idx="2">
                  <c:v>Sept</c:v>
                </c:pt>
                <c:pt idx="3">
                  <c:v>Oct</c:v>
                </c:pt>
                <c:pt idx="4">
                  <c:v>Nov</c:v>
                </c:pt>
                <c:pt idx="5">
                  <c:v>Dec</c:v>
                </c:pt>
              </c:strCache>
            </c:strRef>
          </c:cat>
          <c:val>
            <c:numRef>
              <c:f>Sheet1!$B$6:$G$6</c:f>
              <c:numCache>
                <c:formatCode>General</c:formatCode>
                <c:ptCount val="6"/>
                <c:pt idx="0">
                  <c:v>50</c:v>
                </c:pt>
                <c:pt idx="1">
                  <c:v>36</c:v>
                </c:pt>
                <c:pt idx="2">
                  <c:v>49</c:v>
                </c:pt>
                <c:pt idx="3">
                  <c:v>133</c:v>
                </c:pt>
                <c:pt idx="4">
                  <c:v>64</c:v>
                </c:pt>
                <c:pt idx="5" formatCode="0">
                  <c:v>66.400000000000006</c:v>
                </c:pt>
              </c:numCache>
            </c:numRef>
          </c:val>
          <c:extLst>
            <c:ext xmlns:c16="http://schemas.microsoft.com/office/drawing/2014/chart" uri="{C3380CC4-5D6E-409C-BE32-E72D297353CC}">
              <c16:uniqueId val="{00000002-FCFD-4340-8B5B-568B0BF16A1E}"/>
            </c:ext>
          </c:extLst>
        </c:ser>
        <c:ser>
          <c:idx val="3"/>
          <c:order val="3"/>
          <c:tx>
            <c:strRef>
              <c:f>Sheet1!$A$7</c:f>
              <c:strCache>
                <c:ptCount val="1"/>
                <c:pt idx="0">
                  <c:v>Americano</c:v>
                </c:pt>
              </c:strCache>
            </c:strRef>
          </c:tx>
          <c:spPr>
            <a:solidFill>
              <a:schemeClr val="accent4"/>
            </a:solidFill>
            <a:ln>
              <a:noFill/>
            </a:ln>
            <a:effectLst/>
          </c:spPr>
          <c:invertIfNegative val="0"/>
          <c:cat>
            <c:strRef>
              <c:f>Sheet1!$B$3:$G$3</c:f>
              <c:strCache>
                <c:ptCount val="6"/>
                <c:pt idx="0">
                  <c:v>July</c:v>
                </c:pt>
                <c:pt idx="1">
                  <c:v>Aug</c:v>
                </c:pt>
                <c:pt idx="2">
                  <c:v>Sept</c:v>
                </c:pt>
                <c:pt idx="3">
                  <c:v>Oct</c:v>
                </c:pt>
                <c:pt idx="4">
                  <c:v>Nov</c:v>
                </c:pt>
                <c:pt idx="5">
                  <c:v>Dec</c:v>
                </c:pt>
              </c:strCache>
            </c:strRef>
          </c:cat>
          <c:val>
            <c:numRef>
              <c:f>Sheet1!$B$7:$G$7</c:f>
              <c:numCache>
                <c:formatCode>General</c:formatCode>
                <c:ptCount val="6"/>
                <c:pt idx="0">
                  <c:v>19</c:v>
                </c:pt>
                <c:pt idx="1">
                  <c:v>13</c:v>
                </c:pt>
                <c:pt idx="2">
                  <c:v>25</c:v>
                </c:pt>
                <c:pt idx="3">
                  <c:v>320</c:v>
                </c:pt>
                <c:pt idx="4">
                  <c:v>19</c:v>
                </c:pt>
                <c:pt idx="5" formatCode="0">
                  <c:v>79.2</c:v>
                </c:pt>
              </c:numCache>
            </c:numRef>
          </c:val>
          <c:extLst>
            <c:ext xmlns:c16="http://schemas.microsoft.com/office/drawing/2014/chart" uri="{C3380CC4-5D6E-409C-BE32-E72D297353CC}">
              <c16:uniqueId val="{00000003-FCFD-4340-8B5B-568B0BF16A1E}"/>
            </c:ext>
          </c:extLst>
        </c:ser>
        <c:ser>
          <c:idx val="4"/>
          <c:order val="4"/>
          <c:tx>
            <c:strRef>
              <c:f>Sheet1!$A$8</c:f>
              <c:strCache>
                <c:ptCount val="1"/>
                <c:pt idx="0">
                  <c:v>Cappuccino</c:v>
                </c:pt>
              </c:strCache>
            </c:strRef>
          </c:tx>
          <c:spPr>
            <a:solidFill>
              <a:schemeClr val="accent5"/>
            </a:solidFill>
            <a:ln>
              <a:noFill/>
            </a:ln>
            <a:effectLst/>
          </c:spPr>
          <c:invertIfNegative val="0"/>
          <c:cat>
            <c:strRef>
              <c:f>Sheet1!$B$3:$G$3</c:f>
              <c:strCache>
                <c:ptCount val="6"/>
                <c:pt idx="0">
                  <c:v>July</c:v>
                </c:pt>
                <c:pt idx="1">
                  <c:v>Aug</c:v>
                </c:pt>
                <c:pt idx="2">
                  <c:v>Sept</c:v>
                </c:pt>
                <c:pt idx="3">
                  <c:v>Oct</c:v>
                </c:pt>
                <c:pt idx="4">
                  <c:v>Nov</c:v>
                </c:pt>
                <c:pt idx="5">
                  <c:v>Dec</c:v>
                </c:pt>
              </c:strCache>
            </c:strRef>
          </c:cat>
          <c:val>
            <c:numRef>
              <c:f>Sheet1!$B$8:$G$8</c:f>
              <c:numCache>
                <c:formatCode>General</c:formatCode>
                <c:ptCount val="6"/>
                <c:pt idx="0">
                  <c:v>10</c:v>
                </c:pt>
                <c:pt idx="1">
                  <c:v>27</c:v>
                </c:pt>
                <c:pt idx="2">
                  <c:v>4</c:v>
                </c:pt>
                <c:pt idx="3">
                  <c:v>29</c:v>
                </c:pt>
                <c:pt idx="4">
                  <c:v>103</c:v>
                </c:pt>
                <c:pt idx="5" formatCode="0">
                  <c:v>34.6</c:v>
                </c:pt>
              </c:numCache>
            </c:numRef>
          </c:val>
          <c:extLst>
            <c:ext xmlns:c16="http://schemas.microsoft.com/office/drawing/2014/chart" uri="{C3380CC4-5D6E-409C-BE32-E72D297353CC}">
              <c16:uniqueId val="{00000004-FCFD-4340-8B5B-568B0BF16A1E}"/>
            </c:ext>
          </c:extLst>
        </c:ser>
        <c:ser>
          <c:idx val="5"/>
          <c:order val="5"/>
          <c:tx>
            <c:strRef>
              <c:f>Sheet1!$A$9</c:f>
              <c:strCache>
                <c:ptCount val="1"/>
                <c:pt idx="0">
                  <c:v>Decaf</c:v>
                </c:pt>
              </c:strCache>
            </c:strRef>
          </c:tx>
          <c:spPr>
            <a:solidFill>
              <a:schemeClr val="accent6"/>
            </a:solidFill>
            <a:ln>
              <a:noFill/>
            </a:ln>
            <a:effectLst/>
          </c:spPr>
          <c:invertIfNegative val="0"/>
          <c:cat>
            <c:strRef>
              <c:f>Sheet1!$B$3:$G$3</c:f>
              <c:strCache>
                <c:ptCount val="6"/>
                <c:pt idx="0">
                  <c:v>July</c:v>
                </c:pt>
                <c:pt idx="1">
                  <c:v>Aug</c:v>
                </c:pt>
                <c:pt idx="2">
                  <c:v>Sept</c:v>
                </c:pt>
                <c:pt idx="3">
                  <c:v>Oct</c:v>
                </c:pt>
                <c:pt idx="4">
                  <c:v>Nov</c:v>
                </c:pt>
                <c:pt idx="5">
                  <c:v>Dec</c:v>
                </c:pt>
              </c:strCache>
            </c:strRef>
          </c:cat>
          <c:val>
            <c:numRef>
              <c:f>Sheet1!$B$9:$G$9</c:f>
              <c:numCache>
                <c:formatCode>General</c:formatCode>
                <c:ptCount val="6"/>
                <c:pt idx="0">
                  <c:v>22</c:v>
                </c:pt>
                <c:pt idx="1">
                  <c:v>20</c:v>
                </c:pt>
                <c:pt idx="2">
                  <c:v>6</c:v>
                </c:pt>
                <c:pt idx="3">
                  <c:v>99</c:v>
                </c:pt>
                <c:pt idx="4">
                  <c:v>77</c:v>
                </c:pt>
                <c:pt idx="5" formatCode="0">
                  <c:v>44.8</c:v>
                </c:pt>
              </c:numCache>
            </c:numRef>
          </c:val>
          <c:extLst>
            <c:ext xmlns:c16="http://schemas.microsoft.com/office/drawing/2014/chart" uri="{C3380CC4-5D6E-409C-BE32-E72D297353CC}">
              <c16:uniqueId val="{00000005-FCFD-4340-8B5B-568B0BF16A1E}"/>
            </c:ext>
          </c:extLst>
        </c:ser>
        <c:dLbls>
          <c:showLegendKey val="0"/>
          <c:showVal val="0"/>
          <c:showCatName val="0"/>
          <c:showSerName val="0"/>
          <c:showPercent val="0"/>
          <c:showBubbleSize val="0"/>
        </c:dLbls>
        <c:gapWidth val="219"/>
        <c:overlap val="-27"/>
        <c:axId val="148079440"/>
        <c:axId val="354534752"/>
      </c:barChart>
      <c:catAx>
        <c:axId val="148079440"/>
        <c:scaling>
          <c:orientation val="minMax"/>
        </c:scaling>
        <c:delete val="0"/>
        <c:axPos val="b"/>
        <c:title>
          <c:tx>
            <c:rich>
              <a:bodyPr rot="0" spcFirstLastPara="1" vertOverflow="ellipsis" vert="horz" wrap="square" anchor="ctr" anchorCtr="1"/>
              <a:lstStyle/>
              <a:p>
                <a:pPr>
                  <a:defRPr sz="1600" b="0" i="0" u="none" strike="noStrike" kern="1200" baseline="0">
                    <a:solidFill>
                      <a:schemeClr val="tx1"/>
                    </a:solidFill>
                    <a:latin typeface="Juice ITC" panose="04040403040A02020202" pitchFamily="82" charset="0"/>
                    <a:ea typeface="+mn-ea"/>
                    <a:cs typeface="+mn-cs"/>
                  </a:defRPr>
                </a:pPr>
                <a:r>
                  <a:rPr lang="en-GB"/>
                  <a:t>Months</a:t>
                </a:r>
              </a:p>
            </c:rich>
          </c:tx>
          <c:overlay val="0"/>
          <c:spPr>
            <a:noFill/>
            <a:ln>
              <a:noFill/>
            </a:ln>
            <a:effectLst/>
          </c:spPr>
          <c:txPr>
            <a:bodyPr rot="0" spcFirstLastPara="1" vertOverflow="ellipsis" vert="horz" wrap="square" anchor="ctr" anchorCtr="1"/>
            <a:lstStyle/>
            <a:p>
              <a:pPr>
                <a:defRPr sz="1600" b="0" i="0" u="none" strike="noStrike" kern="1200" baseline="0">
                  <a:solidFill>
                    <a:schemeClr val="tx1"/>
                  </a:solidFill>
                  <a:latin typeface="Juice ITC" panose="04040403040A02020202" pitchFamily="82" charset="0"/>
                  <a:ea typeface="+mn-ea"/>
                  <a:cs typeface="+mn-cs"/>
                </a:defRPr>
              </a:pPr>
              <a:endParaRPr lang="en-NG"/>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chemeClr val="tx1"/>
                </a:solidFill>
                <a:latin typeface="Juice ITC" panose="04040403040A02020202" pitchFamily="82" charset="0"/>
                <a:ea typeface="+mn-ea"/>
                <a:cs typeface="+mn-cs"/>
              </a:defRPr>
            </a:pPr>
            <a:endParaRPr lang="en-NG"/>
          </a:p>
        </c:txPr>
        <c:crossAx val="354534752"/>
        <c:crosses val="autoZero"/>
        <c:auto val="1"/>
        <c:lblAlgn val="ctr"/>
        <c:lblOffset val="100"/>
        <c:noMultiLvlLbl val="0"/>
      </c:catAx>
      <c:valAx>
        <c:axId val="35453475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600" b="0" i="0" u="none" strike="noStrike" kern="1200" baseline="0">
                    <a:solidFill>
                      <a:schemeClr val="tx1"/>
                    </a:solidFill>
                    <a:latin typeface="Juice ITC" panose="04040403040A02020202" pitchFamily="82" charset="0"/>
                    <a:ea typeface="+mn-ea"/>
                    <a:cs typeface="+mn-cs"/>
                  </a:defRPr>
                </a:pPr>
                <a:r>
                  <a:rPr lang="en-GB"/>
                  <a:t>Number of Products Bought</a:t>
                </a:r>
              </a:p>
            </c:rich>
          </c:tx>
          <c:overlay val="0"/>
          <c:spPr>
            <a:noFill/>
            <a:ln>
              <a:noFill/>
            </a:ln>
            <a:effectLst/>
          </c:spPr>
          <c:txPr>
            <a:bodyPr rot="-5400000" spcFirstLastPara="1" vertOverflow="ellipsis" vert="horz" wrap="square" anchor="ctr" anchorCtr="1"/>
            <a:lstStyle/>
            <a:p>
              <a:pPr>
                <a:defRPr sz="1600" b="0" i="0" u="none" strike="noStrike" kern="1200" baseline="0">
                  <a:solidFill>
                    <a:schemeClr val="tx1"/>
                  </a:solidFill>
                  <a:latin typeface="Juice ITC" panose="04040403040A02020202" pitchFamily="82" charset="0"/>
                  <a:ea typeface="+mn-ea"/>
                  <a:cs typeface="+mn-cs"/>
                </a:defRPr>
              </a:pPr>
              <a:endParaRPr lang="en-NG"/>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tx1"/>
                </a:solidFill>
                <a:latin typeface="Juice ITC" panose="04040403040A02020202" pitchFamily="82" charset="0"/>
                <a:ea typeface="+mn-ea"/>
                <a:cs typeface="+mn-cs"/>
              </a:defRPr>
            </a:pPr>
            <a:endParaRPr lang="en-NG"/>
          </a:p>
        </c:txPr>
        <c:crossAx val="14807944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600" b="0" i="0" u="none" strike="noStrike" kern="1200" baseline="0">
              <a:solidFill>
                <a:schemeClr val="tx1"/>
              </a:solidFill>
              <a:latin typeface="Juice ITC" panose="04040403040A02020202" pitchFamily="82" charset="0"/>
              <a:ea typeface="+mn-ea"/>
              <a:cs typeface="+mn-cs"/>
            </a:defRPr>
          </a:pPr>
          <a:endParaRPr lang="en-NG"/>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600">
          <a:solidFill>
            <a:schemeClr val="tx1"/>
          </a:solidFill>
          <a:latin typeface="Juice ITC" panose="04040403040A02020202" pitchFamily="82" charset="0"/>
        </a:defRPr>
      </a:pPr>
      <a:endParaRPr lang="en-NG"/>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920" b="0" i="0" u="none" strike="noStrike" kern="1200" spc="0" baseline="0">
                <a:solidFill>
                  <a:schemeClr val="tx1"/>
                </a:solidFill>
                <a:latin typeface="Juice ITC" panose="04040403040A02020202" pitchFamily="82" charset="0"/>
                <a:ea typeface="+mn-ea"/>
                <a:cs typeface="+mn-cs"/>
              </a:defRPr>
            </a:pPr>
            <a:r>
              <a:rPr lang="en-GB"/>
              <a:t>Non-Coffee</a:t>
            </a:r>
          </a:p>
        </c:rich>
      </c:tx>
      <c:overlay val="0"/>
      <c:spPr>
        <a:noFill/>
        <a:ln>
          <a:noFill/>
        </a:ln>
        <a:effectLst/>
      </c:spPr>
      <c:txPr>
        <a:bodyPr rot="0" spcFirstLastPara="1" vertOverflow="ellipsis" vert="horz" wrap="square" anchor="ctr" anchorCtr="1"/>
        <a:lstStyle/>
        <a:p>
          <a:pPr>
            <a:defRPr sz="1920" b="0" i="0" u="none" strike="noStrike" kern="1200" spc="0" baseline="0">
              <a:solidFill>
                <a:schemeClr val="tx1"/>
              </a:solidFill>
              <a:latin typeface="Juice ITC" panose="04040403040A02020202" pitchFamily="82" charset="0"/>
              <a:ea typeface="+mn-ea"/>
              <a:cs typeface="+mn-cs"/>
            </a:defRPr>
          </a:pPr>
          <a:endParaRPr lang="en-NG"/>
        </a:p>
      </c:txPr>
    </c:title>
    <c:autoTitleDeleted val="0"/>
    <c:plotArea>
      <c:layout/>
      <c:barChart>
        <c:barDir val="col"/>
        <c:grouping val="clustered"/>
        <c:varyColors val="0"/>
        <c:ser>
          <c:idx val="0"/>
          <c:order val="0"/>
          <c:tx>
            <c:strRef>
              <c:f>Sheet1!$A$24</c:f>
              <c:strCache>
                <c:ptCount val="1"/>
                <c:pt idx="0">
                  <c:v>Green Tea</c:v>
                </c:pt>
              </c:strCache>
            </c:strRef>
          </c:tx>
          <c:spPr>
            <a:solidFill>
              <a:schemeClr val="accent1"/>
            </a:solidFill>
            <a:ln>
              <a:noFill/>
            </a:ln>
            <a:effectLst/>
          </c:spPr>
          <c:invertIfNegative val="0"/>
          <c:cat>
            <c:strRef>
              <c:f>Sheet1!$B$23:$G$23</c:f>
              <c:strCache>
                <c:ptCount val="6"/>
                <c:pt idx="0">
                  <c:v>July</c:v>
                </c:pt>
                <c:pt idx="1">
                  <c:v>Aug</c:v>
                </c:pt>
                <c:pt idx="2">
                  <c:v>Sept</c:v>
                </c:pt>
                <c:pt idx="3">
                  <c:v>Oct</c:v>
                </c:pt>
                <c:pt idx="4">
                  <c:v>Nov</c:v>
                </c:pt>
                <c:pt idx="5">
                  <c:v>Dec</c:v>
                </c:pt>
              </c:strCache>
            </c:strRef>
          </c:cat>
          <c:val>
            <c:numRef>
              <c:f>Sheet1!$B$24:$G$24</c:f>
              <c:numCache>
                <c:formatCode>General</c:formatCode>
                <c:ptCount val="6"/>
                <c:pt idx="0">
                  <c:v>20</c:v>
                </c:pt>
                <c:pt idx="1">
                  <c:v>20</c:v>
                </c:pt>
                <c:pt idx="2">
                  <c:v>44</c:v>
                </c:pt>
                <c:pt idx="3">
                  <c:v>42</c:v>
                </c:pt>
                <c:pt idx="4">
                  <c:v>22</c:v>
                </c:pt>
                <c:pt idx="5" formatCode="0">
                  <c:v>29.6</c:v>
                </c:pt>
              </c:numCache>
            </c:numRef>
          </c:val>
          <c:extLst>
            <c:ext xmlns:c16="http://schemas.microsoft.com/office/drawing/2014/chart" uri="{C3380CC4-5D6E-409C-BE32-E72D297353CC}">
              <c16:uniqueId val="{00000000-A613-4D39-8BC6-9E2C608EF88B}"/>
            </c:ext>
          </c:extLst>
        </c:ser>
        <c:ser>
          <c:idx val="1"/>
          <c:order val="1"/>
          <c:tx>
            <c:strRef>
              <c:f>Sheet1!$A$25</c:f>
              <c:strCache>
                <c:ptCount val="1"/>
                <c:pt idx="0">
                  <c:v>Vanilla Milkshake</c:v>
                </c:pt>
              </c:strCache>
            </c:strRef>
          </c:tx>
          <c:spPr>
            <a:solidFill>
              <a:schemeClr val="accent2"/>
            </a:solidFill>
            <a:ln>
              <a:noFill/>
            </a:ln>
            <a:effectLst/>
          </c:spPr>
          <c:invertIfNegative val="0"/>
          <c:cat>
            <c:strRef>
              <c:f>Sheet1!$B$23:$G$23</c:f>
              <c:strCache>
                <c:ptCount val="6"/>
                <c:pt idx="0">
                  <c:v>July</c:v>
                </c:pt>
                <c:pt idx="1">
                  <c:v>Aug</c:v>
                </c:pt>
                <c:pt idx="2">
                  <c:v>Sept</c:v>
                </c:pt>
                <c:pt idx="3">
                  <c:v>Oct</c:v>
                </c:pt>
                <c:pt idx="4">
                  <c:v>Nov</c:v>
                </c:pt>
                <c:pt idx="5">
                  <c:v>Dec</c:v>
                </c:pt>
              </c:strCache>
            </c:strRef>
          </c:cat>
          <c:val>
            <c:numRef>
              <c:f>Sheet1!$B$25:$G$25</c:f>
              <c:numCache>
                <c:formatCode>General</c:formatCode>
                <c:ptCount val="6"/>
                <c:pt idx="0">
                  <c:v>100</c:v>
                </c:pt>
                <c:pt idx="1">
                  <c:v>164</c:v>
                </c:pt>
                <c:pt idx="2">
                  <c:v>97</c:v>
                </c:pt>
                <c:pt idx="3">
                  <c:v>34</c:v>
                </c:pt>
                <c:pt idx="4">
                  <c:v>53</c:v>
                </c:pt>
                <c:pt idx="5" formatCode="0">
                  <c:v>89.6</c:v>
                </c:pt>
              </c:numCache>
            </c:numRef>
          </c:val>
          <c:extLst>
            <c:ext xmlns:c16="http://schemas.microsoft.com/office/drawing/2014/chart" uri="{C3380CC4-5D6E-409C-BE32-E72D297353CC}">
              <c16:uniqueId val="{00000001-A613-4D39-8BC6-9E2C608EF88B}"/>
            </c:ext>
          </c:extLst>
        </c:ser>
        <c:ser>
          <c:idx val="2"/>
          <c:order val="2"/>
          <c:tx>
            <c:strRef>
              <c:f>Sheet1!$A$26</c:f>
              <c:strCache>
                <c:ptCount val="1"/>
                <c:pt idx="0">
                  <c:v>Tropical Smoothie</c:v>
                </c:pt>
              </c:strCache>
            </c:strRef>
          </c:tx>
          <c:spPr>
            <a:solidFill>
              <a:schemeClr val="accent3"/>
            </a:solidFill>
            <a:ln>
              <a:noFill/>
            </a:ln>
            <a:effectLst/>
          </c:spPr>
          <c:invertIfNegative val="0"/>
          <c:cat>
            <c:strRef>
              <c:f>Sheet1!$B$23:$G$23</c:f>
              <c:strCache>
                <c:ptCount val="6"/>
                <c:pt idx="0">
                  <c:v>July</c:v>
                </c:pt>
                <c:pt idx="1">
                  <c:v>Aug</c:v>
                </c:pt>
                <c:pt idx="2">
                  <c:v>Sept</c:v>
                </c:pt>
                <c:pt idx="3">
                  <c:v>Oct</c:v>
                </c:pt>
                <c:pt idx="4">
                  <c:v>Nov</c:v>
                </c:pt>
                <c:pt idx="5">
                  <c:v>Dec</c:v>
                </c:pt>
              </c:strCache>
            </c:strRef>
          </c:cat>
          <c:val>
            <c:numRef>
              <c:f>Sheet1!$B$26:$G$26</c:f>
              <c:numCache>
                <c:formatCode>General</c:formatCode>
                <c:ptCount val="6"/>
                <c:pt idx="0">
                  <c:v>76</c:v>
                </c:pt>
                <c:pt idx="1">
                  <c:v>100</c:v>
                </c:pt>
                <c:pt idx="2">
                  <c:v>99</c:v>
                </c:pt>
                <c:pt idx="3">
                  <c:v>96</c:v>
                </c:pt>
                <c:pt idx="4">
                  <c:v>81</c:v>
                </c:pt>
                <c:pt idx="5" formatCode="0">
                  <c:v>90.4</c:v>
                </c:pt>
              </c:numCache>
            </c:numRef>
          </c:val>
          <c:extLst>
            <c:ext xmlns:c16="http://schemas.microsoft.com/office/drawing/2014/chart" uri="{C3380CC4-5D6E-409C-BE32-E72D297353CC}">
              <c16:uniqueId val="{00000002-A613-4D39-8BC6-9E2C608EF88B}"/>
            </c:ext>
          </c:extLst>
        </c:ser>
        <c:ser>
          <c:idx val="3"/>
          <c:order val="3"/>
          <c:tx>
            <c:strRef>
              <c:f>Sheet1!$A$27</c:f>
              <c:strCache>
                <c:ptCount val="1"/>
                <c:pt idx="0">
                  <c:v>Lemon Tea</c:v>
                </c:pt>
              </c:strCache>
            </c:strRef>
          </c:tx>
          <c:spPr>
            <a:solidFill>
              <a:schemeClr val="accent4"/>
            </a:solidFill>
            <a:ln>
              <a:noFill/>
            </a:ln>
            <a:effectLst/>
          </c:spPr>
          <c:invertIfNegative val="0"/>
          <c:cat>
            <c:strRef>
              <c:f>Sheet1!$B$23:$G$23</c:f>
              <c:strCache>
                <c:ptCount val="6"/>
                <c:pt idx="0">
                  <c:v>July</c:v>
                </c:pt>
                <c:pt idx="1">
                  <c:v>Aug</c:v>
                </c:pt>
                <c:pt idx="2">
                  <c:v>Sept</c:v>
                </c:pt>
                <c:pt idx="3">
                  <c:v>Oct</c:v>
                </c:pt>
                <c:pt idx="4">
                  <c:v>Nov</c:v>
                </c:pt>
                <c:pt idx="5">
                  <c:v>Dec</c:v>
                </c:pt>
              </c:strCache>
            </c:strRef>
          </c:cat>
          <c:val>
            <c:numRef>
              <c:f>Sheet1!$B$27:$G$27</c:f>
              <c:numCache>
                <c:formatCode>General</c:formatCode>
                <c:ptCount val="6"/>
                <c:pt idx="0">
                  <c:v>7</c:v>
                </c:pt>
                <c:pt idx="1">
                  <c:v>8</c:v>
                </c:pt>
                <c:pt idx="2">
                  <c:v>8</c:v>
                </c:pt>
                <c:pt idx="3">
                  <c:v>87</c:v>
                </c:pt>
                <c:pt idx="4">
                  <c:v>456</c:v>
                </c:pt>
                <c:pt idx="5" formatCode="0">
                  <c:v>113.2</c:v>
                </c:pt>
              </c:numCache>
            </c:numRef>
          </c:val>
          <c:extLst>
            <c:ext xmlns:c16="http://schemas.microsoft.com/office/drawing/2014/chart" uri="{C3380CC4-5D6E-409C-BE32-E72D297353CC}">
              <c16:uniqueId val="{00000003-A613-4D39-8BC6-9E2C608EF88B}"/>
            </c:ext>
          </c:extLst>
        </c:ser>
        <c:ser>
          <c:idx val="4"/>
          <c:order val="4"/>
          <c:tx>
            <c:strRef>
              <c:f>Sheet1!$A$28</c:f>
              <c:strCache>
                <c:ptCount val="1"/>
                <c:pt idx="0">
                  <c:v>Black Tea</c:v>
                </c:pt>
              </c:strCache>
            </c:strRef>
          </c:tx>
          <c:spPr>
            <a:solidFill>
              <a:schemeClr val="accent5"/>
            </a:solidFill>
            <a:ln>
              <a:noFill/>
            </a:ln>
            <a:effectLst/>
          </c:spPr>
          <c:invertIfNegative val="0"/>
          <c:cat>
            <c:strRef>
              <c:f>Sheet1!$B$23:$G$23</c:f>
              <c:strCache>
                <c:ptCount val="6"/>
                <c:pt idx="0">
                  <c:v>July</c:v>
                </c:pt>
                <c:pt idx="1">
                  <c:v>Aug</c:v>
                </c:pt>
                <c:pt idx="2">
                  <c:v>Sept</c:v>
                </c:pt>
                <c:pt idx="3">
                  <c:v>Oct</c:v>
                </c:pt>
                <c:pt idx="4">
                  <c:v>Nov</c:v>
                </c:pt>
                <c:pt idx="5">
                  <c:v>Dec</c:v>
                </c:pt>
              </c:strCache>
            </c:strRef>
          </c:cat>
          <c:val>
            <c:numRef>
              <c:f>Sheet1!$B$28:$G$28</c:f>
              <c:numCache>
                <c:formatCode>General</c:formatCode>
                <c:ptCount val="6"/>
                <c:pt idx="0">
                  <c:v>14</c:v>
                </c:pt>
                <c:pt idx="1">
                  <c:v>1</c:v>
                </c:pt>
                <c:pt idx="2">
                  <c:v>19</c:v>
                </c:pt>
                <c:pt idx="3">
                  <c:v>81</c:v>
                </c:pt>
                <c:pt idx="4">
                  <c:v>77</c:v>
                </c:pt>
                <c:pt idx="5" formatCode="0">
                  <c:v>38.4</c:v>
                </c:pt>
              </c:numCache>
            </c:numRef>
          </c:val>
          <c:extLst>
            <c:ext xmlns:c16="http://schemas.microsoft.com/office/drawing/2014/chart" uri="{C3380CC4-5D6E-409C-BE32-E72D297353CC}">
              <c16:uniqueId val="{00000004-A613-4D39-8BC6-9E2C608EF88B}"/>
            </c:ext>
          </c:extLst>
        </c:ser>
        <c:ser>
          <c:idx val="5"/>
          <c:order val="5"/>
          <c:tx>
            <c:strRef>
              <c:f>Sheet1!$A$29</c:f>
              <c:strCache>
                <c:ptCount val="1"/>
                <c:pt idx="0">
                  <c:v>Oreo Chocolate Milkshake</c:v>
                </c:pt>
              </c:strCache>
            </c:strRef>
          </c:tx>
          <c:spPr>
            <a:solidFill>
              <a:schemeClr val="accent6"/>
            </a:solidFill>
            <a:ln>
              <a:noFill/>
            </a:ln>
            <a:effectLst/>
          </c:spPr>
          <c:invertIfNegative val="0"/>
          <c:cat>
            <c:strRef>
              <c:f>Sheet1!$B$23:$G$23</c:f>
              <c:strCache>
                <c:ptCount val="6"/>
                <c:pt idx="0">
                  <c:v>July</c:v>
                </c:pt>
                <c:pt idx="1">
                  <c:v>Aug</c:v>
                </c:pt>
                <c:pt idx="2">
                  <c:v>Sept</c:v>
                </c:pt>
                <c:pt idx="3">
                  <c:v>Oct</c:v>
                </c:pt>
                <c:pt idx="4">
                  <c:v>Nov</c:v>
                </c:pt>
                <c:pt idx="5">
                  <c:v>Dec</c:v>
                </c:pt>
              </c:strCache>
            </c:strRef>
          </c:cat>
          <c:val>
            <c:numRef>
              <c:f>Sheet1!$B$29:$G$29</c:f>
              <c:numCache>
                <c:formatCode>General</c:formatCode>
                <c:ptCount val="6"/>
                <c:pt idx="0">
                  <c:v>206</c:v>
                </c:pt>
                <c:pt idx="1">
                  <c:v>190</c:v>
                </c:pt>
                <c:pt idx="2">
                  <c:v>68</c:v>
                </c:pt>
                <c:pt idx="3">
                  <c:v>74</c:v>
                </c:pt>
                <c:pt idx="4">
                  <c:v>68</c:v>
                </c:pt>
                <c:pt idx="5" formatCode="0">
                  <c:v>121.2</c:v>
                </c:pt>
              </c:numCache>
            </c:numRef>
          </c:val>
          <c:extLst>
            <c:ext xmlns:c16="http://schemas.microsoft.com/office/drawing/2014/chart" uri="{C3380CC4-5D6E-409C-BE32-E72D297353CC}">
              <c16:uniqueId val="{00000005-A613-4D39-8BC6-9E2C608EF88B}"/>
            </c:ext>
          </c:extLst>
        </c:ser>
        <c:dLbls>
          <c:showLegendKey val="0"/>
          <c:showVal val="0"/>
          <c:showCatName val="0"/>
          <c:showSerName val="0"/>
          <c:showPercent val="0"/>
          <c:showBubbleSize val="0"/>
        </c:dLbls>
        <c:gapWidth val="219"/>
        <c:overlap val="-27"/>
        <c:axId val="217531632"/>
        <c:axId val="217530800"/>
      </c:barChart>
      <c:catAx>
        <c:axId val="217531632"/>
        <c:scaling>
          <c:orientation val="minMax"/>
        </c:scaling>
        <c:delete val="0"/>
        <c:axPos val="b"/>
        <c:title>
          <c:tx>
            <c:rich>
              <a:bodyPr rot="0" spcFirstLastPara="1" vertOverflow="ellipsis" vert="horz" wrap="square" anchor="ctr" anchorCtr="1"/>
              <a:lstStyle/>
              <a:p>
                <a:pPr>
                  <a:defRPr sz="1600" b="0" i="0" u="none" strike="noStrike" kern="1200" baseline="0">
                    <a:solidFill>
                      <a:schemeClr val="tx1"/>
                    </a:solidFill>
                    <a:latin typeface="Juice ITC" panose="04040403040A02020202" pitchFamily="82" charset="0"/>
                    <a:ea typeface="+mn-ea"/>
                    <a:cs typeface="+mn-cs"/>
                  </a:defRPr>
                </a:pPr>
                <a:r>
                  <a:rPr lang="en-US"/>
                  <a:t>Months</a:t>
                </a:r>
              </a:p>
            </c:rich>
          </c:tx>
          <c:overlay val="0"/>
          <c:spPr>
            <a:noFill/>
            <a:ln>
              <a:noFill/>
            </a:ln>
            <a:effectLst/>
          </c:spPr>
          <c:txPr>
            <a:bodyPr rot="0" spcFirstLastPara="1" vertOverflow="ellipsis" vert="horz" wrap="square" anchor="ctr" anchorCtr="1"/>
            <a:lstStyle/>
            <a:p>
              <a:pPr>
                <a:defRPr sz="1600" b="0" i="0" u="none" strike="noStrike" kern="1200" baseline="0">
                  <a:solidFill>
                    <a:schemeClr val="tx1"/>
                  </a:solidFill>
                  <a:latin typeface="Juice ITC" panose="04040403040A02020202" pitchFamily="82" charset="0"/>
                  <a:ea typeface="+mn-ea"/>
                  <a:cs typeface="+mn-cs"/>
                </a:defRPr>
              </a:pPr>
              <a:endParaRPr lang="en-NG"/>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chemeClr val="tx1"/>
                </a:solidFill>
                <a:latin typeface="Juice ITC" panose="04040403040A02020202" pitchFamily="82" charset="0"/>
                <a:ea typeface="+mn-ea"/>
                <a:cs typeface="+mn-cs"/>
              </a:defRPr>
            </a:pPr>
            <a:endParaRPr lang="en-NG"/>
          </a:p>
        </c:txPr>
        <c:crossAx val="217530800"/>
        <c:crosses val="autoZero"/>
        <c:auto val="1"/>
        <c:lblAlgn val="ctr"/>
        <c:lblOffset val="100"/>
        <c:noMultiLvlLbl val="0"/>
      </c:catAx>
      <c:valAx>
        <c:axId val="21753080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600" b="0" i="0" u="none" strike="noStrike" kern="1200" baseline="0">
                    <a:solidFill>
                      <a:schemeClr val="tx1"/>
                    </a:solidFill>
                    <a:latin typeface="Juice ITC" panose="04040403040A02020202" pitchFamily="82" charset="0"/>
                    <a:ea typeface="+mn-ea"/>
                    <a:cs typeface="+mn-cs"/>
                  </a:defRPr>
                </a:pPr>
                <a:r>
                  <a:rPr lang="en-US"/>
                  <a:t>Number of Products Bought</a:t>
                </a:r>
              </a:p>
            </c:rich>
          </c:tx>
          <c:overlay val="0"/>
          <c:spPr>
            <a:noFill/>
            <a:ln>
              <a:noFill/>
            </a:ln>
            <a:effectLst/>
          </c:spPr>
          <c:txPr>
            <a:bodyPr rot="-5400000" spcFirstLastPara="1" vertOverflow="ellipsis" vert="horz" wrap="square" anchor="ctr" anchorCtr="1"/>
            <a:lstStyle/>
            <a:p>
              <a:pPr>
                <a:defRPr sz="1600" b="0" i="0" u="none" strike="noStrike" kern="1200" baseline="0">
                  <a:solidFill>
                    <a:schemeClr val="tx1"/>
                  </a:solidFill>
                  <a:latin typeface="Juice ITC" panose="04040403040A02020202" pitchFamily="82" charset="0"/>
                  <a:ea typeface="+mn-ea"/>
                  <a:cs typeface="+mn-cs"/>
                </a:defRPr>
              </a:pPr>
              <a:endParaRPr lang="en-NG"/>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tx1"/>
                </a:solidFill>
                <a:latin typeface="Juice ITC" panose="04040403040A02020202" pitchFamily="82" charset="0"/>
                <a:ea typeface="+mn-ea"/>
                <a:cs typeface="+mn-cs"/>
              </a:defRPr>
            </a:pPr>
            <a:endParaRPr lang="en-NG"/>
          </a:p>
        </c:txPr>
        <c:crossAx val="21753163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600" b="0" i="0" u="none" strike="noStrike" kern="1200" baseline="0">
              <a:solidFill>
                <a:schemeClr val="tx1"/>
              </a:solidFill>
              <a:latin typeface="Juice ITC" panose="04040403040A02020202" pitchFamily="82" charset="0"/>
              <a:ea typeface="+mn-ea"/>
              <a:cs typeface="+mn-cs"/>
            </a:defRPr>
          </a:pPr>
          <a:endParaRPr lang="en-NG"/>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600">
          <a:solidFill>
            <a:schemeClr val="tx1"/>
          </a:solidFill>
          <a:latin typeface="Juice ITC" panose="04040403040A02020202" pitchFamily="82" charset="0"/>
        </a:defRPr>
      </a:pPr>
      <a:endParaRPr lang="en-NG"/>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920" b="0" i="0" u="none" strike="noStrike" kern="1200" spc="0" baseline="0">
                <a:solidFill>
                  <a:schemeClr val="tx1"/>
                </a:solidFill>
                <a:latin typeface="Juice ITC" panose="04040403040A02020202" pitchFamily="82" charset="0"/>
                <a:ea typeface="+mn-ea"/>
                <a:cs typeface="+mn-cs"/>
              </a:defRPr>
            </a:pPr>
            <a:r>
              <a:rPr lang="en-GB"/>
              <a:t>Breakfast</a:t>
            </a:r>
          </a:p>
        </c:rich>
      </c:tx>
      <c:overlay val="0"/>
      <c:spPr>
        <a:noFill/>
        <a:ln>
          <a:noFill/>
        </a:ln>
        <a:effectLst/>
      </c:spPr>
      <c:txPr>
        <a:bodyPr rot="0" spcFirstLastPara="1" vertOverflow="ellipsis" vert="horz" wrap="square" anchor="ctr" anchorCtr="1"/>
        <a:lstStyle/>
        <a:p>
          <a:pPr>
            <a:defRPr sz="1920" b="0" i="0" u="none" strike="noStrike" kern="1200" spc="0" baseline="0">
              <a:solidFill>
                <a:schemeClr val="tx1"/>
              </a:solidFill>
              <a:latin typeface="Juice ITC" panose="04040403040A02020202" pitchFamily="82" charset="0"/>
              <a:ea typeface="+mn-ea"/>
              <a:cs typeface="+mn-cs"/>
            </a:defRPr>
          </a:pPr>
          <a:endParaRPr lang="en-NG"/>
        </a:p>
      </c:txPr>
    </c:title>
    <c:autoTitleDeleted val="0"/>
    <c:plotArea>
      <c:layout/>
      <c:barChart>
        <c:barDir val="col"/>
        <c:grouping val="clustered"/>
        <c:varyColors val="0"/>
        <c:ser>
          <c:idx val="0"/>
          <c:order val="0"/>
          <c:tx>
            <c:strRef>
              <c:f>Sheet1!$A$32</c:f>
              <c:strCache>
                <c:ptCount val="1"/>
                <c:pt idx="0">
                  <c:v>Hot Dog</c:v>
                </c:pt>
              </c:strCache>
            </c:strRef>
          </c:tx>
          <c:spPr>
            <a:solidFill>
              <a:schemeClr val="accent1"/>
            </a:solidFill>
            <a:ln>
              <a:noFill/>
            </a:ln>
            <a:effectLst/>
          </c:spPr>
          <c:invertIfNegative val="0"/>
          <c:cat>
            <c:strRef>
              <c:f>Sheet1!$B$31:$G$31</c:f>
              <c:strCache>
                <c:ptCount val="6"/>
                <c:pt idx="0">
                  <c:v>July</c:v>
                </c:pt>
                <c:pt idx="1">
                  <c:v>Aug</c:v>
                </c:pt>
                <c:pt idx="2">
                  <c:v>Sept</c:v>
                </c:pt>
                <c:pt idx="3">
                  <c:v>Oct</c:v>
                </c:pt>
                <c:pt idx="4">
                  <c:v>Nov</c:v>
                </c:pt>
                <c:pt idx="5">
                  <c:v>Dec</c:v>
                </c:pt>
              </c:strCache>
            </c:strRef>
          </c:cat>
          <c:val>
            <c:numRef>
              <c:f>Sheet1!$B$32:$G$32</c:f>
              <c:numCache>
                <c:formatCode>General</c:formatCode>
                <c:ptCount val="6"/>
                <c:pt idx="0">
                  <c:v>64</c:v>
                </c:pt>
                <c:pt idx="1">
                  <c:v>53</c:v>
                </c:pt>
                <c:pt idx="2">
                  <c:v>55</c:v>
                </c:pt>
                <c:pt idx="3">
                  <c:v>39</c:v>
                </c:pt>
                <c:pt idx="4">
                  <c:v>84</c:v>
                </c:pt>
                <c:pt idx="5" formatCode="0">
                  <c:v>59</c:v>
                </c:pt>
              </c:numCache>
            </c:numRef>
          </c:val>
          <c:extLst>
            <c:ext xmlns:c16="http://schemas.microsoft.com/office/drawing/2014/chart" uri="{C3380CC4-5D6E-409C-BE32-E72D297353CC}">
              <c16:uniqueId val="{00000000-D06D-4EEC-B0A5-73A0ADEDE2AA}"/>
            </c:ext>
          </c:extLst>
        </c:ser>
        <c:ser>
          <c:idx val="1"/>
          <c:order val="1"/>
          <c:tx>
            <c:strRef>
              <c:f>Sheet1!$A$33</c:f>
              <c:strCache>
                <c:ptCount val="1"/>
                <c:pt idx="0">
                  <c:v>Bacon Sandwich</c:v>
                </c:pt>
              </c:strCache>
            </c:strRef>
          </c:tx>
          <c:spPr>
            <a:solidFill>
              <a:schemeClr val="accent2"/>
            </a:solidFill>
            <a:ln>
              <a:noFill/>
            </a:ln>
            <a:effectLst/>
          </c:spPr>
          <c:invertIfNegative val="0"/>
          <c:cat>
            <c:strRef>
              <c:f>Sheet1!$B$31:$G$31</c:f>
              <c:strCache>
                <c:ptCount val="6"/>
                <c:pt idx="0">
                  <c:v>July</c:v>
                </c:pt>
                <c:pt idx="1">
                  <c:v>Aug</c:v>
                </c:pt>
                <c:pt idx="2">
                  <c:v>Sept</c:v>
                </c:pt>
                <c:pt idx="3">
                  <c:v>Oct</c:v>
                </c:pt>
                <c:pt idx="4">
                  <c:v>Nov</c:v>
                </c:pt>
                <c:pt idx="5">
                  <c:v>Dec</c:v>
                </c:pt>
              </c:strCache>
            </c:strRef>
          </c:cat>
          <c:val>
            <c:numRef>
              <c:f>Sheet1!$B$33:$G$33</c:f>
              <c:numCache>
                <c:formatCode>General</c:formatCode>
                <c:ptCount val="6"/>
                <c:pt idx="0">
                  <c:v>11</c:v>
                </c:pt>
                <c:pt idx="1">
                  <c:v>33</c:v>
                </c:pt>
                <c:pt idx="2">
                  <c:v>7</c:v>
                </c:pt>
                <c:pt idx="3">
                  <c:v>90</c:v>
                </c:pt>
                <c:pt idx="4">
                  <c:v>91</c:v>
                </c:pt>
                <c:pt idx="5" formatCode="0">
                  <c:v>46.4</c:v>
                </c:pt>
              </c:numCache>
            </c:numRef>
          </c:val>
          <c:extLst>
            <c:ext xmlns:c16="http://schemas.microsoft.com/office/drawing/2014/chart" uri="{C3380CC4-5D6E-409C-BE32-E72D297353CC}">
              <c16:uniqueId val="{00000001-D06D-4EEC-B0A5-73A0ADEDE2AA}"/>
            </c:ext>
          </c:extLst>
        </c:ser>
        <c:ser>
          <c:idx val="2"/>
          <c:order val="2"/>
          <c:tx>
            <c:strRef>
              <c:f>Sheet1!$A$34</c:f>
              <c:strCache>
                <c:ptCount val="1"/>
                <c:pt idx="0">
                  <c:v>Pie</c:v>
                </c:pt>
              </c:strCache>
            </c:strRef>
          </c:tx>
          <c:spPr>
            <a:solidFill>
              <a:schemeClr val="accent3"/>
            </a:solidFill>
            <a:ln>
              <a:noFill/>
            </a:ln>
            <a:effectLst/>
          </c:spPr>
          <c:invertIfNegative val="0"/>
          <c:cat>
            <c:strRef>
              <c:f>Sheet1!$B$31:$G$31</c:f>
              <c:strCache>
                <c:ptCount val="6"/>
                <c:pt idx="0">
                  <c:v>July</c:v>
                </c:pt>
                <c:pt idx="1">
                  <c:v>Aug</c:v>
                </c:pt>
                <c:pt idx="2">
                  <c:v>Sept</c:v>
                </c:pt>
                <c:pt idx="3">
                  <c:v>Oct</c:v>
                </c:pt>
                <c:pt idx="4">
                  <c:v>Nov</c:v>
                </c:pt>
                <c:pt idx="5">
                  <c:v>Dec</c:v>
                </c:pt>
              </c:strCache>
            </c:strRef>
          </c:cat>
          <c:val>
            <c:numRef>
              <c:f>Sheet1!$B$34:$G$34</c:f>
              <c:numCache>
                <c:formatCode>General</c:formatCode>
                <c:ptCount val="6"/>
                <c:pt idx="0">
                  <c:v>89</c:v>
                </c:pt>
                <c:pt idx="1">
                  <c:v>49</c:v>
                </c:pt>
                <c:pt idx="2">
                  <c:v>126</c:v>
                </c:pt>
                <c:pt idx="3">
                  <c:v>278</c:v>
                </c:pt>
                <c:pt idx="4">
                  <c:v>61</c:v>
                </c:pt>
                <c:pt idx="5" formatCode="0">
                  <c:v>120.6</c:v>
                </c:pt>
              </c:numCache>
            </c:numRef>
          </c:val>
          <c:extLst>
            <c:ext xmlns:c16="http://schemas.microsoft.com/office/drawing/2014/chart" uri="{C3380CC4-5D6E-409C-BE32-E72D297353CC}">
              <c16:uniqueId val="{00000002-D06D-4EEC-B0A5-73A0ADEDE2AA}"/>
            </c:ext>
          </c:extLst>
        </c:ser>
        <c:ser>
          <c:idx val="3"/>
          <c:order val="3"/>
          <c:tx>
            <c:strRef>
              <c:f>Sheet1!$A$35</c:f>
              <c:strCache>
                <c:ptCount val="1"/>
                <c:pt idx="0">
                  <c:v>Scrambled Eggs</c:v>
                </c:pt>
              </c:strCache>
            </c:strRef>
          </c:tx>
          <c:spPr>
            <a:solidFill>
              <a:schemeClr val="accent4"/>
            </a:solidFill>
            <a:ln>
              <a:noFill/>
            </a:ln>
            <a:effectLst/>
          </c:spPr>
          <c:invertIfNegative val="0"/>
          <c:cat>
            <c:strRef>
              <c:f>Sheet1!$B$31:$G$31</c:f>
              <c:strCache>
                <c:ptCount val="6"/>
                <c:pt idx="0">
                  <c:v>July</c:v>
                </c:pt>
                <c:pt idx="1">
                  <c:v>Aug</c:v>
                </c:pt>
                <c:pt idx="2">
                  <c:v>Sept</c:v>
                </c:pt>
                <c:pt idx="3">
                  <c:v>Oct</c:v>
                </c:pt>
                <c:pt idx="4">
                  <c:v>Nov</c:v>
                </c:pt>
                <c:pt idx="5">
                  <c:v>Dec</c:v>
                </c:pt>
              </c:strCache>
            </c:strRef>
          </c:cat>
          <c:val>
            <c:numRef>
              <c:f>Sheet1!$B$35:$G$35</c:f>
              <c:numCache>
                <c:formatCode>General</c:formatCode>
                <c:ptCount val="6"/>
                <c:pt idx="0">
                  <c:v>20</c:v>
                </c:pt>
                <c:pt idx="1">
                  <c:v>50</c:v>
                </c:pt>
                <c:pt idx="2">
                  <c:v>88</c:v>
                </c:pt>
                <c:pt idx="3">
                  <c:v>0</c:v>
                </c:pt>
                <c:pt idx="4">
                  <c:v>48</c:v>
                </c:pt>
                <c:pt idx="5" formatCode="0">
                  <c:v>41.2</c:v>
                </c:pt>
              </c:numCache>
            </c:numRef>
          </c:val>
          <c:extLst>
            <c:ext xmlns:c16="http://schemas.microsoft.com/office/drawing/2014/chart" uri="{C3380CC4-5D6E-409C-BE32-E72D297353CC}">
              <c16:uniqueId val="{00000003-D06D-4EEC-B0A5-73A0ADEDE2AA}"/>
            </c:ext>
          </c:extLst>
        </c:ser>
        <c:ser>
          <c:idx val="4"/>
          <c:order val="4"/>
          <c:tx>
            <c:strRef>
              <c:f>Sheet1!$A$36</c:f>
              <c:strCache>
                <c:ptCount val="1"/>
                <c:pt idx="0">
                  <c:v>Toasted White Bread</c:v>
                </c:pt>
              </c:strCache>
            </c:strRef>
          </c:tx>
          <c:spPr>
            <a:solidFill>
              <a:schemeClr val="accent5"/>
            </a:solidFill>
            <a:ln>
              <a:noFill/>
            </a:ln>
            <a:effectLst/>
          </c:spPr>
          <c:invertIfNegative val="0"/>
          <c:cat>
            <c:strRef>
              <c:f>Sheet1!$B$31:$G$31</c:f>
              <c:strCache>
                <c:ptCount val="6"/>
                <c:pt idx="0">
                  <c:v>July</c:v>
                </c:pt>
                <c:pt idx="1">
                  <c:v>Aug</c:v>
                </c:pt>
                <c:pt idx="2">
                  <c:v>Sept</c:v>
                </c:pt>
                <c:pt idx="3">
                  <c:v>Oct</c:v>
                </c:pt>
                <c:pt idx="4">
                  <c:v>Nov</c:v>
                </c:pt>
                <c:pt idx="5">
                  <c:v>Dec</c:v>
                </c:pt>
              </c:strCache>
            </c:strRef>
          </c:cat>
          <c:val>
            <c:numRef>
              <c:f>Sheet1!$B$36:$G$36</c:f>
              <c:numCache>
                <c:formatCode>General</c:formatCode>
                <c:ptCount val="6"/>
                <c:pt idx="0">
                  <c:v>91</c:v>
                </c:pt>
                <c:pt idx="1">
                  <c:v>87</c:v>
                </c:pt>
                <c:pt idx="2">
                  <c:v>91</c:v>
                </c:pt>
                <c:pt idx="3">
                  <c:v>80</c:v>
                </c:pt>
                <c:pt idx="4">
                  <c:v>393</c:v>
                </c:pt>
                <c:pt idx="5" formatCode="0">
                  <c:v>148.4</c:v>
                </c:pt>
              </c:numCache>
            </c:numRef>
          </c:val>
          <c:extLst>
            <c:ext xmlns:c16="http://schemas.microsoft.com/office/drawing/2014/chart" uri="{C3380CC4-5D6E-409C-BE32-E72D297353CC}">
              <c16:uniqueId val="{00000004-D06D-4EEC-B0A5-73A0ADEDE2AA}"/>
            </c:ext>
          </c:extLst>
        </c:ser>
        <c:ser>
          <c:idx val="5"/>
          <c:order val="5"/>
          <c:tx>
            <c:strRef>
              <c:f>Sheet1!$A$37</c:f>
              <c:strCache>
                <c:ptCount val="1"/>
                <c:pt idx="0">
                  <c:v>Pancakes</c:v>
                </c:pt>
              </c:strCache>
            </c:strRef>
          </c:tx>
          <c:spPr>
            <a:solidFill>
              <a:schemeClr val="accent6"/>
            </a:solidFill>
            <a:ln>
              <a:noFill/>
            </a:ln>
            <a:effectLst/>
          </c:spPr>
          <c:invertIfNegative val="0"/>
          <c:cat>
            <c:strRef>
              <c:f>Sheet1!$B$31:$G$31</c:f>
              <c:strCache>
                <c:ptCount val="6"/>
                <c:pt idx="0">
                  <c:v>July</c:v>
                </c:pt>
                <c:pt idx="1">
                  <c:v>Aug</c:v>
                </c:pt>
                <c:pt idx="2">
                  <c:v>Sept</c:v>
                </c:pt>
                <c:pt idx="3">
                  <c:v>Oct</c:v>
                </c:pt>
                <c:pt idx="4">
                  <c:v>Nov</c:v>
                </c:pt>
                <c:pt idx="5">
                  <c:v>Dec</c:v>
                </c:pt>
              </c:strCache>
            </c:strRef>
          </c:cat>
          <c:val>
            <c:numRef>
              <c:f>Sheet1!$B$37:$G$37</c:f>
              <c:numCache>
                <c:formatCode>General</c:formatCode>
                <c:ptCount val="6"/>
                <c:pt idx="0">
                  <c:v>193</c:v>
                </c:pt>
                <c:pt idx="1">
                  <c:v>188</c:v>
                </c:pt>
                <c:pt idx="2">
                  <c:v>98</c:v>
                </c:pt>
                <c:pt idx="3">
                  <c:v>202</c:v>
                </c:pt>
                <c:pt idx="4">
                  <c:v>92</c:v>
                </c:pt>
                <c:pt idx="5" formatCode="0">
                  <c:v>154.6</c:v>
                </c:pt>
              </c:numCache>
            </c:numRef>
          </c:val>
          <c:extLst>
            <c:ext xmlns:c16="http://schemas.microsoft.com/office/drawing/2014/chart" uri="{C3380CC4-5D6E-409C-BE32-E72D297353CC}">
              <c16:uniqueId val="{00000005-D06D-4EEC-B0A5-73A0ADEDE2AA}"/>
            </c:ext>
          </c:extLst>
        </c:ser>
        <c:dLbls>
          <c:showLegendKey val="0"/>
          <c:showVal val="0"/>
          <c:showCatName val="0"/>
          <c:showSerName val="0"/>
          <c:showPercent val="0"/>
          <c:showBubbleSize val="0"/>
        </c:dLbls>
        <c:gapWidth val="219"/>
        <c:overlap val="-27"/>
        <c:axId val="411542576"/>
        <c:axId val="411547984"/>
      </c:barChart>
      <c:catAx>
        <c:axId val="411542576"/>
        <c:scaling>
          <c:orientation val="minMax"/>
        </c:scaling>
        <c:delete val="0"/>
        <c:axPos val="b"/>
        <c:title>
          <c:tx>
            <c:rich>
              <a:bodyPr rot="0" spcFirstLastPara="1" vertOverflow="ellipsis" vert="horz" wrap="square" anchor="ctr" anchorCtr="1"/>
              <a:lstStyle/>
              <a:p>
                <a:pPr>
                  <a:defRPr sz="1600" b="0" i="0" u="none" strike="noStrike" kern="1200" baseline="0">
                    <a:solidFill>
                      <a:schemeClr val="tx1"/>
                    </a:solidFill>
                    <a:latin typeface="Juice ITC" panose="04040403040A02020202" pitchFamily="82" charset="0"/>
                    <a:ea typeface="+mn-ea"/>
                    <a:cs typeface="+mn-cs"/>
                  </a:defRPr>
                </a:pPr>
                <a:r>
                  <a:rPr lang="en-US"/>
                  <a:t>Months</a:t>
                </a:r>
              </a:p>
            </c:rich>
          </c:tx>
          <c:overlay val="0"/>
          <c:spPr>
            <a:noFill/>
            <a:ln>
              <a:noFill/>
            </a:ln>
            <a:effectLst/>
          </c:spPr>
          <c:txPr>
            <a:bodyPr rot="0" spcFirstLastPara="1" vertOverflow="ellipsis" vert="horz" wrap="square" anchor="ctr" anchorCtr="1"/>
            <a:lstStyle/>
            <a:p>
              <a:pPr>
                <a:defRPr sz="1600" b="0" i="0" u="none" strike="noStrike" kern="1200" baseline="0">
                  <a:solidFill>
                    <a:schemeClr val="tx1"/>
                  </a:solidFill>
                  <a:latin typeface="Juice ITC" panose="04040403040A02020202" pitchFamily="82" charset="0"/>
                  <a:ea typeface="+mn-ea"/>
                  <a:cs typeface="+mn-cs"/>
                </a:defRPr>
              </a:pPr>
              <a:endParaRPr lang="en-NG"/>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chemeClr val="tx1"/>
                </a:solidFill>
                <a:latin typeface="Juice ITC" panose="04040403040A02020202" pitchFamily="82" charset="0"/>
                <a:ea typeface="+mn-ea"/>
                <a:cs typeface="+mn-cs"/>
              </a:defRPr>
            </a:pPr>
            <a:endParaRPr lang="en-NG"/>
          </a:p>
        </c:txPr>
        <c:crossAx val="411547984"/>
        <c:crosses val="autoZero"/>
        <c:auto val="1"/>
        <c:lblAlgn val="ctr"/>
        <c:lblOffset val="100"/>
        <c:noMultiLvlLbl val="0"/>
      </c:catAx>
      <c:valAx>
        <c:axId val="41154798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600" b="0" i="0" u="none" strike="noStrike" kern="1200" baseline="0">
                    <a:solidFill>
                      <a:schemeClr val="tx1"/>
                    </a:solidFill>
                    <a:latin typeface="Juice ITC" panose="04040403040A02020202" pitchFamily="82" charset="0"/>
                    <a:ea typeface="+mn-ea"/>
                    <a:cs typeface="+mn-cs"/>
                  </a:defRPr>
                </a:pPr>
                <a:r>
                  <a:rPr lang="en-US"/>
                  <a:t>Number of Products Bought</a:t>
                </a:r>
              </a:p>
            </c:rich>
          </c:tx>
          <c:overlay val="0"/>
          <c:spPr>
            <a:noFill/>
            <a:ln>
              <a:noFill/>
            </a:ln>
            <a:effectLst/>
          </c:spPr>
          <c:txPr>
            <a:bodyPr rot="-5400000" spcFirstLastPara="1" vertOverflow="ellipsis" vert="horz" wrap="square" anchor="ctr" anchorCtr="1"/>
            <a:lstStyle/>
            <a:p>
              <a:pPr>
                <a:defRPr sz="1600" b="0" i="0" u="none" strike="noStrike" kern="1200" baseline="0">
                  <a:solidFill>
                    <a:schemeClr val="tx1"/>
                  </a:solidFill>
                  <a:latin typeface="Juice ITC" panose="04040403040A02020202" pitchFamily="82" charset="0"/>
                  <a:ea typeface="+mn-ea"/>
                  <a:cs typeface="+mn-cs"/>
                </a:defRPr>
              </a:pPr>
              <a:endParaRPr lang="en-NG"/>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tx1"/>
                </a:solidFill>
                <a:latin typeface="Juice ITC" panose="04040403040A02020202" pitchFamily="82" charset="0"/>
                <a:ea typeface="+mn-ea"/>
                <a:cs typeface="+mn-cs"/>
              </a:defRPr>
            </a:pPr>
            <a:endParaRPr lang="en-NG"/>
          </a:p>
        </c:txPr>
        <c:crossAx val="41154257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600" b="0" i="0" u="none" strike="noStrike" kern="1200" baseline="0">
              <a:solidFill>
                <a:schemeClr val="tx1"/>
              </a:solidFill>
              <a:latin typeface="Juice ITC" panose="04040403040A02020202" pitchFamily="82" charset="0"/>
              <a:ea typeface="+mn-ea"/>
              <a:cs typeface="+mn-cs"/>
            </a:defRPr>
          </a:pPr>
          <a:endParaRPr lang="en-NG"/>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600">
          <a:solidFill>
            <a:schemeClr val="tx1"/>
          </a:solidFill>
          <a:latin typeface="Juice ITC" panose="04040403040A02020202" pitchFamily="82" charset="0"/>
        </a:defRPr>
      </a:pPr>
      <a:endParaRPr lang="en-NG"/>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5"/>
    </mc:Choice>
    <mc:Fallback>
      <c:style val="5"/>
    </mc:Fallback>
  </mc:AlternateContent>
  <c:chart>
    <c:title>
      <c:tx>
        <c:rich>
          <a:bodyPr rot="0" spcFirstLastPara="1" vertOverflow="ellipsis" vert="horz" wrap="square" anchor="ctr" anchorCtr="1"/>
          <a:lstStyle/>
          <a:p>
            <a:pPr>
              <a:defRPr sz="1920" b="0" i="0" u="none" strike="noStrike" kern="1200" spc="0" baseline="0">
                <a:solidFill>
                  <a:schemeClr val="tx1"/>
                </a:solidFill>
                <a:latin typeface="Juice ITC" panose="04040403040A02020202" pitchFamily="82" charset="0"/>
                <a:ea typeface="+mn-ea"/>
                <a:cs typeface="+mn-cs"/>
              </a:defRPr>
            </a:pPr>
            <a:r>
              <a:rPr lang="en-GB"/>
              <a:t>Coffee</a:t>
            </a:r>
          </a:p>
        </c:rich>
      </c:tx>
      <c:overlay val="0"/>
      <c:spPr>
        <a:noFill/>
        <a:ln>
          <a:noFill/>
        </a:ln>
        <a:effectLst/>
      </c:spPr>
      <c:txPr>
        <a:bodyPr rot="0" spcFirstLastPara="1" vertOverflow="ellipsis" vert="horz" wrap="square" anchor="ctr" anchorCtr="1"/>
        <a:lstStyle/>
        <a:p>
          <a:pPr>
            <a:defRPr sz="1920" b="0" i="0" u="none" strike="noStrike" kern="1200" spc="0" baseline="0">
              <a:solidFill>
                <a:schemeClr val="tx1"/>
              </a:solidFill>
              <a:latin typeface="Juice ITC" panose="04040403040A02020202" pitchFamily="82" charset="0"/>
              <a:ea typeface="+mn-ea"/>
              <a:cs typeface="+mn-cs"/>
            </a:defRPr>
          </a:pPr>
          <a:endParaRPr lang="en-NG"/>
        </a:p>
      </c:txPr>
    </c:title>
    <c:autoTitleDeleted val="0"/>
    <c:plotArea>
      <c:layout/>
      <c:barChart>
        <c:barDir val="col"/>
        <c:grouping val="clustered"/>
        <c:varyColors val="0"/>
        <c:ser>
          <c:idx val="0"/>
          <c:order val="0"/>
          <c:spPr>
            <a:solidFill>
              <a:schemeClr val="accent3"/>
            </a:solidFill>
            <a:ln>
              <a:noFill/>
            </a:ln>
            <a:effectLst/>
          </c:spPr>
          <c:invertIfNegative val="0"/>
          <c:cat>
            <c:strRef>
              <c:f>Sheet1!$A$4:$A$9</c:f>
              <c:strCache>
                <c:ptCount val="6"/>
                <c:pt idx="0">
                  <c:v>Espresso</c:v>
                </c:pt>
                <c:pt idx="1">
                  <c:v>Iced Coffee</c:v>
                </c:pt>
                <c:pt idx="2">
                  <c:v>Latte</c:v>
                </c:pt>
                <c:pt idx="3">
                  <c:v>Americano</c:v>
                </c:pt>
                <c:pt idx="4">
                  <c:v>Cappuccino</c:v>
                </c:pt>
                <c:pt idx="5">
                  <c:v>Decaf</c:v>
                </c:pt>
              </c:strCache>
            </c:strRef>
          </c:cat>
          <c:val>
            <c:numRef>
              <c:f>Sheet1!$H$4:$H$9</c:f>
              <c:numCache>
                <c:formatCode>0</c:formatCode>
                <c:ptCount val="6"/>
                <c:pt idx="0">
                  <c:v>358.8</c:v>
                </c:pt>
                <c:pt idx="1">
                  <c:v>208.8</c:v>
                </c:pt>
                <c:pt idx="2">
                  <c:v>398.4</c:v>
                </c:pt>
                <c:pt idx="3">
                  <c:v>475.2</c:v>
                </c:pt>
                <c:pt idx="4">
                  <c:v>207.6</c:v>
                </c:pt>
                <c:pt idx="5">
                  <c:v>268.8</c:v>
                </c:pt>
              </c:numCache>
            </c:numRef>
          </c:val>
          <c:extLst>
            <c:ext xmlns:c16="http://schemas.microsoft.com/office/drawing/2014/chart" uri="{C3380CC4-5D6E-409C-BE32-E72D297353CC}">
              <c16:uniqueId val="{00000000-09DC-44A6-9A0C-6CF6FE3C5B50}"/>
            </c:ext>
          </c:extLst>
        </c:ser>
        <c:dLbls>
          <c:showLegendKey val="0"/>
          <c:showVal val="0"/>
          <c:showCatName val="0"/>
          <c:showSerName val="0"/>
          <c:showPercent val="0"/>
          <c:showBubbleSize val="0"/>
        </c:dLbls>
        <c:gapWidth val="219"/>
        <c:overlap val="-27"/>
        <c:axId val="151424688"/>
        <c:axId val="151431760"/>
      </c:barChart>
      <c:catAx>
        <c:axId val="15142468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chemeClr val="tx1"/>
                </a:solidFill>
                <a:latin typeface="Juice ITC" panose="04040403040A02020202" pitchFamily="82" charset="0"/>
                <a:ea typeface="+mn-ea"/>
                <a:cs typeface="+mn-cs"/>
              </a:defRPr>
            </a:pPr>
            <a:endParaRPr lang="en-NG"/>
          </a:p>
        </c:txPr>
        <c:crossAx val="151431760"/>
        <c:crosses val="autoZero"/>
        <c:auto val="1"/>
        <c:lblAlgn val="ctr"/>
        <c:lblOffset val="100"/>
        <c:noMultiLvlLbl val="0"/>
      </c:catAx>
      <c:valAx>
        <c:axId val="151431760"/>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tx1"/>
                </a:solidFill>
                <a:latin typeface="Juice ITC" panose="04040403040A02020202" pitchFamily="82" charset="0"/>
                <a:ea typeface="+mn-ea"/>
                <a:cs typeface="+mn-cs"/>
              </a:defRPr>
            </a:pPr>
            <a:endParaRPr lang="en-NG"/>
          </a:p>
        </c:txPr>
        <c:crossAx val="15142468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600">
          <a:solidFill>
            <a:schemeClr val="tx1"/>
          </a:solidFill>
          <a:latin typeface="Juice ITC" panose="04040403040A02020202" pitchFamily="82" charset="0"/>
        </a:defRPr>
      </a:pPr>
      <a:endParaRPr lang="en-NG"/>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5"/>
    </mc:Choice>
    <mc:Fallback>
      <c:style val="5"/>
    </mc:Fallback>
  </mc:AlternateContent>
  <c:chart>
    <c:title>
      <c:tx>
        <c:rich>
          <a:bodyPr rot="0" spcFirstLastPara="1" vertOverflow="ellipsis" vert="horz" wrap="square" anchor="ctr" anchorCtr="1"/>
          <a:lstStyle/>
          <a:p>
            <a:pPr>
              <a:defRPr sz="1920" b="0" i="0" u="none" strike="noStrike" kern="1200" spc="0" baseline="0">
                <a:solidFill>
                  <a:schemeClr val="tx1"/>
                </a:solidFill>
                <a:latin typeface="Juice ITC" panose="04040403040A02020202" pitchFamily="82" charset="0"/>
                <a:ea typeface="+mn-ea"/>
                <a:cs typeface="+mn-cs"/>
              </a:defRPr>
            </a:pPr>
            <a:r>
              <a:rPr lang="en-GB"/>
              <a:t>Non-Coffee</a:t>
            </a:r>
          </a:p>
        </c:rich>
      </c:tx>
      <c:overlay val="0"/>
      <c:spPr>
        <a:noFill/>
        <a:ln>
          <a:noFill/>
        </a:ln>
        <a:effectLst/>
      </c:spPr>
      <c:txPr>
        <a:bodyPr rot="0" spcFirstLastPara="1" vertOverflow="ellipsis" vert="horz" wrap="square" anchor="ctr" anchorCtr="1"/>
        <a:lstStyle/>
        <a:p>
          <a:pPr>
            <a:defRPr sz="1920" b="0" i="0" u="none" strike="noStrike" kern="1200" spc="0" baseline="0">
              <a:solidFill>
                <a:schemeClr val="tx1"/>
              </a:solidFill>
              <a:latin typeface="Juice ITC" panose="04040403040A02020202" pitchFamily="82" charset="0"/>
              <a:ea typeface="+mn-ea"/>
              <a:cs typeface="+mn-cs"/>
            </a:defRPr>
          </a:pPr>
          <a:endParaRPr lang="en-NG"/>
        </a:p>
      </c:txPr>
    </c:title>
    <c:autoTitleDeleted val="0"/>
    <c:plotArea>
      <c:layout/>
      <c:barChart>
        <c:barDir val="col"/>
        <c:grouping val="clustered"/>
        <c:varyColors val="0"/>
        <c:ser>
          <c:idx val="0"/>
          <c:order val="0"/>
          <c:spPr>
            <a:solidFill>
              <a:schemeClr val="accent3"/>
            </a:solidFill>
            <a:ln>
              <a:noFill/>
            </a:ln>
            <a:effectLst/>
          </c:spPr>
          <c:invertIfNegative val="0"/>
          <c:cat>
            <c:strRef>
              <c:f>Sheet1!$A$10:$A$15</c:f>
              <c:strCache>
                <c:ptCount val="6"/>
                <c:pt idx="0">
                  <c:v>Green Tera</c:v>
                </c:pt>
                <c:pt idx="1">
                  <c:v>Vanilla Milkshake</c:v>
                </c:pt>
                <c:pt idx="2">
                  <c:v>Tropical Smoothie</c:v>
                </c:pt>
                <c:pt idx="3">
                  <c:v>Lemon Tea</c:v>
                </c:pt>
                <c:pt idx="4">
                  <c:v>Black Tea</c:v>
                </c:pt>
                <c:pt idx="5">
                  <c:v>Oreo Chocolate Milkshake</c:v>
                </c:pt>
              </c:strCache>
            </c:strRef>
          </c:cat>
          <c:val>
            <c:numRef>
              <c:f>Sheet1!$H$10:$H$15</c:f>
              <c:numCache>
                <c:formatCode>0</c:formatCode>
                <c:ptCount val="6"/>
                <c:pt idx="0">
                  <c:v>177.6</c:v>
                </c:pt>
                <c:pt idx="1">
                  <c:v>537.6</c:v>
                </c:pt>
                <c:pt idx="2">
                  <c:v>542.4</c:v>
                </c:pt>
                <c:pt idx="3">
                  <c:v>679.2</c:v>
                </c:pt>
                <c:pt idx="4">
                  <c:v>230.4</c:v>
                </c:pt>
                <c:pt idx="5">
                  <c:v>727.2</c:v>
                </c:pt>
              </c:numCache>
            </c:numRef>
          </c:val>
          <c:extLst>
            <c:ext xmlns:c16="http://schemas.microsoft.com/office/drawing/2014/chart" uri="{C3380CC4-5D6E-409C-BE32-E72D297353CC}">
              <c16:uniqueId val="{00000000-C617-4AF5-B6E1-B5E04BE085E5}"/>
            </c:ext>
          </c:extLst>
        </c:ser>
        <c:dLbls>
          <c:showLegendKey val="0"/>
          <c:showVal val="0"/>
          <c:showCatName val="0"/>
          <c:showSerName val="0"/>
          <c:showPercent val="0"/>
          <c:showBubbleSize val="0"/>
        </c:dLbls>
        <c:gapWidth val="219"/>
        <c:overlap val="-27"/>
        <c:axId val="203347792"/>
        <c:axId val="203348208"/>
      </c:barChart>
      <c:catAx>
        <c:axId val="2033477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chemeClr val="tx1"/>
                </a:solidFill>
                <a:latin typeface="Juice ITC" panose="04040403040A02020202" pitchFamily="82" charset="0"/>
                <a:ea typeface="+mn-ea"/>
                <a:cs typeface="+mn-cs"/>
              </a:defRPr>
            </a:pPr>
            <a:endParaRPr lang="en-NG"/>
          </a:p>
        </c:txPr>
        <c:crossAx val="203348208"/>
        <c:crosses val="autoZero"/>
        <c:auto val="1"/>
        <c:lblAlgn val="ctr"/>
        <c:lblOffset val="100"/>
        <c:noMultiLvlLbl val="0"/>
      </c:catAx>
      <c:valAx>
        <c:axId val="203348208"/>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tx1"/>
                </a:solidFill>
                <a:latin typeface="Juice ITC" panose="04040403040A02020202" pitchFamily="82" charset="0"/>
                <a:ea typeface="+mn-ea"/>
                <a:cs typeface="+mn-cs"/>
              </a:defRPr>
            </a:pPr>
            <a:endParaRPr lang="en-NG"/>
          </a:p>
        </c:txPr>
        <c:crossAx val="20334779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600">
          <a:solidFill>
            <a:schemeClr val="tx1"/>
          </a:solidFill>
          <a:latin typeface="Juice ITC" panose="04040403040A02020202" pitchFamily="82" charset="0"/>
        </a:defRPr>
      </a:pPr>
      <a:endParaRPr lang="en-NG"/>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5"/>
    </mc:Choice>
    <mc:Fallback>
      <c:style val="5"/>
    </mc:Fallback>
  </mc:AlternateContent>
  <c:chart>
    <c:title>
      <c:tx>
        <c:rich>
          <a:bodyPr rot="0" spcFirstLastPara="1" vertOverflow="ellipsis" vert="horz" wrap="square" anchor="ctr" anchorCtr="1"/>
          <a:lstStyle/>
          <a:p>
            <a:pPr>
              <a:defRPr sz="1920" b="0" i="0" u="none" strike="noStrike" kern="1200" spc="0" baseline="0">
                <a:solidFill>
                  <a:schemeClr val="tx1"/>
                </a:solidFill>
                <a:latin typeface="Juice ITC" panose="04040403040A02020202" pitchFamily="82" charset="0"/>
                <a:ea typeface="+mn-ea"/>
                <a:cs typeface="+mn-cs"/>
              </a:defRPr>
            </a:pPr>
            <a:r>
              <a:rPr lang="en-GB"/>
              <a:t>Breakfast</a:t>
            </a:r>
          </a:p>
        </c:rich>
      </c:tx>
      <c:overlay val="0"/>
      <c:spPr>
        <a:noFill/>
        <a:ln>
          <a:noFill/>
        </a:ln>
        <a:effectLst/>
      </c:spPr>
      <c:txPr>
        <a:bodyPr rot="0" spcFirstLastPara="1" vertOverflow="ellipsis" vert="horz" wrap="square" anchor="ctr" anchorCtr="1"/>
        <a:lstStyle/>
        <a:p>
          <a:pPr>
            <a:defRPr sz="1920" b="0" i="0" u="none" strike="noStrike" kern="1200" spc="0" baseline="0">
              <a:solidFill>
                <a:schemeClr val="tx1"/>
              </a:solidFill>
              <a:latin typeface="Juice ITC" panose="04040403040A02020202" pitchFamily="82" charset="0"/>
              <a:ea typeface="+mn-ea"/>
              <a:cs typeface="+mn-cs"/>
            </a:defRPr>
          </a:pPr>
          <a:endParaRPr lang="en-NG"/>
        </a:p>
      </c:txPr>
    </c:title>
    <c:autoTitleDeleted val="0"/>
    <c:plotArea>
      <c:layout/>
      <c:barChart>
        <c:barDir val="col"/>
        <c:grouping val="clustered"/>
        <c:varyColors val="0"/>
        <c:ser>
          <c:idx val="0"/>
          <c:order val="0"/>
          <c:spPr>
            <a:solidFill>
              <a:schemeClr val="accent3"/>
            </a:solidFill>
            <a:ln>
              <a:noFill/>
            </a:ln>
            <a:effectLst/>
          </c:spPr>
          <c:invertIfNegative val="0"/>
          <c:cat>
            <c:strRef>
              <c:f>Sheet1!$A$16:$A$21</c:f>
              <c:strCache>
                <c:ptCount val="6"/>
                <c:pt idx="0">
                  <c:v>Hot Dog</c:v>
                </c:pt>
                <c:pt idx="1">
                  <c:v>Bacon Sandwich</c:v>
                </c:pt>
                <c:pt idx="2">
                  <c:v>Pie</c:v>
                </c:pt>
                <c:pt idx="3">
                  <c:v>Scrambled Eggs</c:v>
                </c:pt>
                <c:pt idx="4">
                  <c:v>Toasted White Bread</c:v>
                </c:pt>
                <c:pt idx="5">
                  <c:v>Pancakes</c:v>
                </c:pt>
              </c:strCache>
            </c:strRef>
          </c:cat>
          <c:val>
            <c:numRef>
              <c:f>Sheet1!$H$16:$H$21</c:f>
              <c:numCache>
                <c:formatCode>0</c:formatCode>
                <c:ptCount val="6"/>
                <c:pt idx="0">
                  <c:v>354</c:v>
                </c:pt>
                <c:pt idx="1">
                  <c:v>278.39999999999998</c:v>
                </c:pt>
                <c:pt idx="2">
                  <c:v>723.6</c:v>
                </c:pt>
                <c:pt idx="3">
                  <c:v>247.2</c:v>
                </c:pt>
                <c:pt idx="4">
                  <c:v>890.4</c:v>
                </c:pt>
                <c:pt idx="5">
                  <c:v>927.6</c:v>
                </c:pt>
              </c:numCache>
            </c:numRef>
          </c:val>
          <c:extLst>
            <c:ext xmlns:c16="http://schemas.microsoft.com/office/drawing/2014/chart" uri="{C3380CC4-5D6E-409C-BE32-E72D297353CC}">
              <c16:uniqueId val="{00000000-CFF3-4338-9D7D-3507CF38F8CB}"/>
            </c:ext>
          </c:extLst>
        </c:ser>
        <c:dLbls>
          <c:showLegendKey val="0"/>
          <c:showVal val="0"/>
          <c:showCatName val="0"/>
          <c:showSerName val="0"/>
          <c:showPercent val="0"/>
          <c:showBubbleSize val="0"/>
        </c:dLbls>
        <c:gapWidth val="219"/>
        <c:overlap val="-27"/>
        <c:axId val="217529136"/>
        <c:axId val="217532048"/>
      </c:barChart>
      <c:catAx>
        <c:axId val="21752913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chemeClr val="tx1"/>
                </a:solidFill>
                <a:latin typeface="Juice ITC" panose="04040403040A02020202" pitchFamily="82" charset="0"/>
                <a:ea typeface="+mn-ea"/>
                <a:cs typeface="+mn-cs"/>
              </a:defRPr>
            </a:pPr>
            <a:endParaRPr lang="en-NG"/>
          </a:p>
        </c:txPr>
        <c:crossAx val="217532048"/>
        <c:crosses val="autoZero"/>
        <c:auto val="1"/>
        <c:lblAlgn val="ctr"/>
        <c:lblOffset val="100"/>
        <c:noMultiLvlLbl val="0"/>
      </c:catAx>
      <c:valAx>
        <c:axId val="217532048"/>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tx1"/>
                </a:solidFill>
                <a:latin typeface="Juice ITC" panose="04040403040A02020202" pitchFamily="82" charset="0"/>
                <a:ea typeface="+mn-ea"/>
                <a:cs typeface="+mn-cs"/>
              </a:defRPr>
            </a:pPr>
            <a:endParaRPr lang="en-NG"/>
          </a:p>
        </c:txPr>
        <c:crossAx val="21752913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600">
          <a:solidFill>
            <a:schemeClr val="tx1"/>
          </a:solidFill>
          <a:latin typeface="Juice ITC" panose="04040403040A02020202" pitchFamily="82" charset="0"/>
        </a:defRPr>
      </a:pPr>
      <a:endParaRPr lang="en-NG"/>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withinLinear" id="16">
  <a:schemeClr val="accent3"/>
</cs:colorStyle>
</file>

<file path=ppt/charts/colors5.xml><?xml version="1.0" encoding="utf-8"?>
<cs:colorStyle xmlns:cs="http://schemas.microsoft.com/office/drawing/2012/chartStyle" xmlns:a="http://schemas.openxmlformats.org/drawingml/2006/main" meth="withinLinear" id="16">
  <a:schemeClr val="accent3"/>
</cs:colorStyle>
</file>

<file path=ppt/charts/colors6.xml><?xml version="1.0" encoding="utf-8"?>
<cs:colorStyle xmlns:cs="http://schemas.microsoft.com/office/drawing/2012/chartStyle" xmlns:a="http://schemas.openxmlformats.org/drawingml/2006/main" meth="withinLinear" id="16">
  <a:schemeClr val="accent3"/>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_rels/data1.xml.rels><?xml version="1.0" encoding="UTF-8" standalone="yes"?>
<Relationships xmlns="http://schemas.openxmlformats.org/package/2006/relationships"><Relationship Id="rId8" Type="http://schemas.openxmlformats.org/officeDocument/2006/relationships/image" Target="../media/image6.jpg"/><Relationship Id="rId13" Type="http://schemas.openxmlformats.org/officeDocument/2006/relationships/hyperlink" Target="../../../Downloads/coffee-759.jpg" TargetMode="External"/><Relationship Id="rId3" Type="http://schemas.openxmlformats.org/officeDocument/2006/relationships/hyperlink" Target="../istockphoto-1030882758-612x612.jpg" TargetMode="External"/><Relationship Id="rId7" Type="http://schemas.openxmlformats.org/officeDocument/2006/relationships/hyperlink" Target="../../../Downloads/coffee-bg.jpg" TargetMode="External"/><Relationship Id="rId12" Type="http://schemas.openxmlformats.org/officeDocument/2006/relationships/image" Target="../media/image8.jpg"/><Relationship Id="rId2" Type="http://schemas.openxmlformats.org/officeDocument/2006/relationships/image" Target="../media/image3.jpg"/><Relationship Id="rId1" Type="http://schemas.openxmlformats.org/officeDocument/2006/relationships/slide" Target="../slides/slide6.xml"/><Relationship Id="rId6" Type="http://schemas.openxmlformats.org/officeDocument/2006/relationships/image" Target="../media/image5.jpg"/><Relationship Id="rId11" Type="http://schemas.openxmlformats.org/officeDocument/2006/relationships/hyperlink" Target="../../../Downloads/Capuccino.jpg.jpeg" TargetMode="External"/><Relationship Id="rId5" Type="http://schemas.openxmlformats.org/officeDocument/2006/relationships/hyperlink" Target="../../../Downloads/iced-coffee-05.jpg" TargetMode="External"/><Relationship Id="rId10" Type="http://schemas.openxmlformats.org/officeDocument/2006/relationships/image" Target="../media/image7.jpeg"/><Relationship Id="rId4" Type="http://schemas.openxmlformats.org/officeDocument/2006/relationships/image" Target="../media/image4.jpg"/><Relationship Id="rId9" Type="http://schemas.openxmlformats.org/officeDocument/2006/relationships/hyperlink" Target="../../../Downloads/Americano-ChristinaDibernardo-Unsplash.jpg" TargetMode="External"/></Relationships>
</file>

<file path=ppt/diagrams/_rels/data2.xml.rels><?xml version="1.0" encoding="UTF-8" standalone="yes"?>
<Relationships xmlns="http://schemas.openxmlformats.org/package/2006/relationships"><Relationship Id="rId8" Type="http://schemas.openxmlformats.org/officeDocument/2006/relationships/image" Target="../media/image12.jpg"/><Relationship Id="rId13" Type="http://schemas.openxmlformats.org/officeDocument/2006/relationships/hyperlink" Target="../../../Downloads/oreo-milkshake-one.jpg" TargetMode="External"/><Relationship Id="rId3" Type="http://schemas.openxmlformats.org/officeDocument/2006/relationships/hyperlink" Target="../../../Downloads/green-tea-wight-loss-1643990040.jpg" TargetMode="External"/><Relationship Id="rId7" Type="http://schemas.openxmlformats.org/officeDocument/2006/relationships/hyperlink" Target="../../../Downloads/Broth-Smoothies-1-WM.jpg" TargetMode="External"/><Relationship Id="rId12" Type="http://schemas.openxmlformats.org/officeDocument/2006/relationships/image" Target="../media/image14.jpg"/><Relationship Id="rId2" Type="http://schemas.openxmlformats.org/officeDocument/2006/relationships/image" Target="../media/image9.jpg"/><Relationship Id="rId1" Type="http://schemas.openxmlformats.org/officeDocument/2006/relationships/slide" Target="../slides/slide6.xml"/><Relationship Id="rId6" Type="http://schemas.openxmlformats.org/officeDocument/2006/relationships/image" Target="../media/image11.jpg"/><Relationship Id="rId11" Type="http://schemas.openxmlformats.org/officeDocument/2006/relationships/hyperlink" Target="../../../Downloads/GettyImages-1097794570-2d8da43f22e449a6967a35ca47f73119.jpg" TargetMode="External"/><Relationship Id="rId5" Type="http://schemas.openxmlformats.org/officeDocument/2006/relationships/hyperlink" Target="../../../Downloads/download.jfif" TargetMode="External"/><Relationship Id="rId10" Type="http://schemas.openxmlformats.org/officeDocument/2006/relationships/image" Target="../media/image13.jpg"/><Relationship Id="rId4" Type="http://schemas.openxmlformats.org/officeDocument/2006/relationships/image" Target="../media/image10.jfif"/><Relationship Id="rId9" Type="http://schemas.openxmlformats.org/officeDocument/2006/relationships/hyperlink" Target="../../../Downloads/151545_thinkstockphotos479493758.jpg" TargetMode="External"/></Relationships>
</file>

<file path=ppt/diagrams/_rels/data3.xml.rels><?xml version="1.0" encoding="UTF-8" standalone="yes"?>
<Relationships xmlns="http://schemas.openxmlformats.org/package/2006/relationships"><Relationship Id="rId8" Type="http://schemas.openxmlformats.org/officeDocument/2006/relationships/image" Target="../media/image18.jpg"/><Relationship Id="rId13" Type="http://schemas.openxmlformats.org/officeDocument/2006/relationships/hyperlink" Target="../../../Downloads/wholesomeyum-Easy-Keto-Almond-Flour-Pancakes-Recipe-24.jpg" TargetMode="External"/><Relationship Id="rId3" Type="http://schemas.openxmlformats.org/officeDocument/2006/relationships/hyperlink" Target="../../../Downloads/Hot_Dog_Buns_06-sq.jpg" TargetMode="External"/><Relationship Id="rId7" Type="http://schemas.openxmlformats.org/officeDocument/2006/relationships/hyperlink" Target="../../../Downloads/fwcooks_lemonmeringuepie-ft-recipe2019016-c2d37394d0624cd6a8eea09ca2a99b1e.jpg" TargetMode="External"/><Relationship Id="rId12" Type="http://schemas.openxmlformats.org/officeDocument/2006/relationships/image" Target="../media/image20.jpg"/><Relationship Id="rId2" Type="http://schemas.openxmlformats.org/officeDocument/2006/relationships/image" Target="../media/image15.jpg"/><Relationship Id="rId1" Type="http://schemas.openxmlformats.org/officeDocument/2006/relationships/slide" Target="../slides/slide7.xml"/><Relationship Id="rId6" Type="http://schemas.openxmlformats.org/officeDocument/2006/relationships/image" Target="../media/image17.jpg"/><Relationship Id="rId11" Type="http://schemas.openxmlformats.org/officeDocument/2006/relationships/hyperlink" Target="../../../Downloads/How-to-Toast-Bread-in-the-Oven.jpg" TargetMode="External"/><Relationship Id="rId5" Type="http://schemas.openxmlformats.org/officeDocument/2006/relationships/hyperlink" Target="../../../Downloads/Grilled%20Double-Cheese%20and%20Bacon%20Sandwiches_16x9.jpg" TargetMode="External"/><Relationship Id="rId10" Type="http://schemas.openxmlformats.org/officeDocument/2006/relationships/image" Target="../media/image19.jpg"/><Relationship Id="rId4" Type="http://schemas.openxmlformats.org/officeDocument/2006/relationships/image" Target="../media/image16.jpg"/><Relationship Id="rId9" Type="http://schemas.openxmlformats.org/officeDocument/2006/relationships/hyperlink" Target="../../../Downloads/Scrambled-Eggs-With-Vegetables.jpg" TargetMode="External"/></Relationships>
</file>

<file path=ppt/diagrams/_rels/drawing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g"/><Relationship Id="rId1" Type="http://schemas.openxmlformats.org/officeDocument/2006/relationships/image" Target="../media/image3.jpg"/><Relationship Id="rId6" Type="http://schemas.openxmlformats.org/officeDocument/2006/relationships/image" Target="../media/image8.jpg"/><Relationship Id="rId5" Type="http://schemas.openxmlformats.org/officeDocument/2006/relationships/image" Target="../media/image7.jpeg"/><Relationship Id="rId4" Type="http://schemas.openxmlformats.org/officeDocument/2006/relationships/image" Target="../media/image6.jpg"/></Relationships>
</file>

<file path=ppt/diagrams/_rels/drawing2.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fif"/><Relationship Id="rId1" Type="http://schemas.openxmlformats.org/officeDocument/2006/relationships/image" Target="../media/image9.jpg"/><Relationship Id="rId6" Type="http://schemas.openxmlformats.org/officeDocument/2006/relationships/image" Target="../media/image14.jpg"/><Relationship Id="rId5" Type="http://schemas.openxmlformats.org/officeDocument/2006/relationships/image" Target="../media/image13.jpg"/><Relationship Id="rId4" Type="http://schemas.openxmlformats.org/officeDocument/2006/relationships/image" Target="../media/image12.jpg"/></Relationships>
</file>

<file path=ppt/diagrams/_rels/drawing3.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image" Target="../media/image15.jpg"/><Relationship Id="rId6" Type="http://schemas.openxmlformats.org/officeDocument/2006/relationships/image" Target="../media/image20.jpg"/><Relationship Id="rId5" Type="http://schemas.openxmlformats.org/officeDocument/2006/relationships/image" Target="../media/image19.jpg"/><Relationship Id="rId4" Type="http://schemas.openxmlformats.org/officeDocument/2006/relationships/image" Target="../media/image18.jpg"/></Relationships>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4AC7FFD-D2D1-45D8-BA36-CEE542F436A0}" type="doc">
      <dgm:prSet loTypeId="urn:microsoft.com/office/officeart/2008/layout/BendingPictureBlocks" loCatId="picture" qsTypeId="urn:microsoft.com/office/officeart/2005/8/quickstyle/simple5" qsCatId="simple" csTypeId="urn:microsoft.com/office/officeart/2005/8/colors/accent3_2" csCatId="accent3" phldr="1"/>
      <dgm:spPr/>
      <dgm:t>
        <a:bodyPr/>
        <a:lstStyle/>
        <a:p>
          <a:endParaRPr lang="en-NG"/>
        </a:p>
      </dgm:t>
    </dgm:pt>
    <dgm:pt modelId="{BD65AC81-3F91-435D-81C5-2B7CFF592722}">
      <dgm:prSet phldrT="[Text]"/>
      <dgm:spPr/>
      <dgm:t>
        <a:bodyPr/>
        <a:lstStyle/>
        <a:p>
          <a:r>
            <a:rPr lang="en-GB" dirty="0">
              <a:solidFill>
                <a:schemeClr val="bg1"/>
              </a:solidFill>
              <a:latin typeface="Ink Free" panose="03080402000500000000" pitchFamily="66" charset="0"/>
              <a:hlinkClick xmlns:r="http://schemas.openxmlformats.org/officeDocument/2006/relationships" r:id="rId1" action="ppaction://hlinksldjump">
                <a:extLst>
                  <a:ext uri="{A12FA001-AC4F-418D-AE19-62706E023703}">
                    <ahyp:hlinkClr xmlns:ahyp="http://schemas.microsoft.com/office/drawing/2018/hyperlinkcolor" val="tx"/>
                  </a:ext>
                </a:extLst>
              </a:hlinkClick>
            </a:rPr>
            <a:t>Espresso</a:t>
          </a:r>
          <a:endParaRPr lang="en-NG" dirty="0">
            <a:solidFill>
              <a:schemeClr val="bg1"/>
            </a:solidFill>
            <a:latin typeface="Ink Free" panose="03080402000500000000" pitchFamily="66" charset="0"/>
          </a:endParaRPr>
        </a:p>
      </dgm:t>
    </dgm:pt>
    <dgm:pt modelId="{82C7309C-088F-43F0-89C5-1DD913B4D4D5}" type="parTrans" cxnId="{0E7F7726-0153-498B-BADE-9ED218A0E158}">
      <dgm:prSet/>
      <dgm:spPr/>
      <dgm:t>
        <a:bodyPr/>
        <a:lstStyle/>
        <a:p>
          <a:endParaRPr lang="en-NG"/>
        </a:p>
      </dgm:t>
    </dgm:pt>
    <dgm:pt modelId="{9DA65245-B5E1-4F47-BBC4-781E8FED06E9}" type="sibTrans" cxnId="{0E7F7726-0153-498B-BADE-9ED218A0E158}">
      <dgm:prSet/>
      <dgm:spPr/>
      <dgm:t>
        <a:bodyPr/>
        <a:lstStyle/>
        <a:p>
          <a:endParaRPr lang="en-NG"/>
        </a:p>
      </dgm:t>
    </dgm:pt>
    <dgm:pt modelId="{CDE65DDE-75B4-40A7-BADB-BD7B135A6619}">
      <dgm:prSet phldrT="[Text]"/>
      <dgm:spPr/>
      <dgm:t>
        <a:bodyPr/>
        <a:lstStyle/>
        <a:p>
          <a:r>
            <a:rPr lang="en-GB" dirty="0">
              <a:solidFill>
                <a:schemeClr val="bg1"/>
              </a:solidFill>
              <a:latin typeface="Ink Free" panose="03080402000500000000" pitchFamily="66" charset="0"/>
              <a:hlinkClick xmlns:r="http://schemas.openxmlformats.org/officeDocument/2006/relationships" r:id="rId1" action="ppaction://hlinksldjump">
                <a:extLst>
                  <a:ext uri="{A12FA001-AC4F-418D-AE19-62706E023703}">
                    <ahyp:hlinkClr xmlns:ahyp="http://schemas.microsoft.com/office/drawing/2018/hyperlinkcolor" val="tx"/>
                  </a:ext>
                </a:extLst>
              </a:hlinkClick>
            </a:rPr>
            <a:t>Iced Coffee</a:t>
          </a:r>
          <a:endParaRPr lang="en-NG" dirty="0">
            <a:solidFill>
              <a:schemeClr val="bg1"/>
            </a:solidFill>
            <a:latin typeface="Ink Free" panose="03080402000500000000" pitchFamily="66" charset="0"/>
          </a:endParaRPr>
        </a:p>
      </dgm:t>
    </dgm:pt>
    <dgm:pt modelId="{22A150A3-C1B5-4DD5-AD6C-3D30A0465CB9}" type="parTrans" cxnId="{62F48B84-9F32-47B5-9936-3FBE4A3F85BD}">
      <dgm:prSet/>
      <dgm:spPr/>
      <dgm:t>
        <a:bodyPr/>
        <a:lstStyle/>
        <a:p>
          <a:endParaRPr lang="en-NG"/>
        </a:p>
      </dgm:t>
    </dgm:pt>
    <dgm:pt modelId="{5A1D75BE-38FC-4B9E-A0D5-3C5748FB0155}" type="sibTrans" cxnId="{62F48B84-9F32-47B5-9936-3FBE4A3F85BD}">
      <dgm:prSet/>
      <dgm:spPr/>
      <dgm:t>
        <a:bodyPr/>
        <a:lstStyle/>
        <a:p>
          <a:endParaRPr lang="en-NG"/>
        </a:p>
      </dgm:t>
    </dgm:pt>
    <dgm:pt modelId="{CE8C7C14-BB92-49CC-93EB-84DC1B80525A}">
      <dgm:prSet phldrT="[Text]"/>
      <dgm:spPr/>
      <dgm:t>
        <a:bodyPr/>
        <a:lstStyle/>
        <a:p>
          <a:r>
            <a:rPr lang="en-GB" dirty="0">
              <a:solidFill>
                <a:schemeClr val="bg1"/>
              </a:solidFill>
              <a:latin typeface="Ink Free" panose="03080402000500000000" pitchFamily="66" charset="0"/>
              <a:hlinkClick xmlns:r="http://schemas.openxmlformats.org/officeDocument/2006/relationships" r:id="rId1" action="ppaction://hlinksldjump">
                <a:extLst>
                  <a:ext uri="{A12FA001-AC4F-418D-AE19-62706E023703}">
                    <ahyp:hlinkClr xmlns:ahyp="http://schemas.microsoft.com/office/drawing/2018/hyperlinkcolor" val="tx"/>
                  </a:ext>
                </a:extLst>
              </a:hlinkClick>
            </a:rPr>
            <a:t>Latte</a:t>
          </a:r>
          <a:endParaRPr lang="en-NG" dirty="0">
            <a:solidFill>
              <a:schemeClr val="bg1"/>
            </a:solidFill>
            <a:latin typeface="Ink Free" panose="03080402000500000000" pitchFamily="66" charset="0"/>
          </a:endParaRPr>
        </a:p>
      </dgm:t>
    </dgm:pt>
    <dgm:pt modelId="{DBA1736F-D34D-448D-9758-A3E4516BCD0F}" type="parTrans" cxnId="{60450273-077A-403B-8732-9827C6BDE84E}">
      <dgm:prSet/>
      <dgm:spPr/>
      <dgm:t>
        <a:bodyPr/>
        <a:lstStyle/>
        <a:p>
          <a:endParaRPr lang="en-NG"/>
        </a:p>
      </dgm:t>
    </dgm:pt>
    <dgm:pt modelId="{1BEFF3D3-9AD0-4349-BAAC-BF69DCB138D3}" type="sibTrans" cxnId="{60450273-077A-403B-8732-9827C6BDE84E}">
      <dgm:prSet/>
      <dgm:spPr/>
      <dgm:t>
        <a:bodyPr/>
        <a:lstStyle/>
        <a:p>
          <a:endParaRPr lang="en-NG"/>
        </a:p>
      </dgm:t>
    </dgm:pt>
    <dgm:pt modelId="{24188085-A0B9-4BB6-BC82-BAE87BF08AB9}">
      <dgm:prSet phldrT="[Text]"/>
      <dgm:spPr/>
      <dgm:t>
        <a:bodyPr/>
        <a:lstStyle/>
        <a:p>
          <a:r>
            <a:rPr lang="en-GB" dirty="0">
              <a:solidFill>
                <a:schemeClr val="bg1"/>
              </a:solidFill>
              <a:latin typeface="Ink Free" panose="03080402000500000000" pitchFamily="66" charset="0"/>
              <a:hlinkClick xmlns:r="http://schemas.openxmlformats.org/officeDocument/2006/relationships" r:id="rId1" action="ppaction://hlinksldjump">
                <a:extLst>
                  <a:ext uri="{A12FA001-AC4F-418D-AE19-62706E023703}">
                    <ahyp:hlinkClr xmlns:ahyp="http://schemas.microsoft.com/office/drawing/2018/hyperlinkcolor" val="tx"/>
                  </a:ext>
                </a:extLst>
              </a:hlinkClick>
            </a:rPr>
            <a:t>Americano</a:t>
          </a:r>
          <a:endParaRPr lang="en-NG" dirty="0">
            <a:solidFill>
              <a:schemeClr val="bg1"/>
            </a:solidFill>
            <a:latin typeface="Ink Free" panose="03080402000500000000" pitchFamily="66" charset="0"/>
          </a:endParaRPr>
        </a:p>
      </dgm:t>
    </dgm:pt>
    <dgm:pt modelId="{260C6663-68EA-465F-8459-678F306E719F}" type="parTrans" cxnId="{EB210F15-5A00-4C82-81DC-FFA55BBFD40B}">
      <dgm:prSet/>
      <dgm:spPr/>
      <dgm:t>
        <a:bodyPr/>
        <a:lstStyle/>
        <a:p>
          <a:endParaRPr lang="en-NG"/>
        </a:p>
      </dgm:t>
    </dgm:pt>
    <dgm:pt modelId="{B5A709A1-C464-4385-934E-5BAD6F0B8A78}" type="sibTrans" cxnId="{EB210F15-5A00-4C82-81DC-FFA55BBFD40B}">
      <dgm:prSet/>
      <dgm:spPr/>
      <dgm:t>
        <a:bodyPr/>
        <a:lstStyle/>
        <a:p>
          <a:endParaRPr lang="en-NG"/>
        </a:p>
      </dgm:t>
    </dgm:pt>
    <dgm:pt modelId="{818C0DCE-E2B6-4228-ACE7-F669DC71781D}">
      <dgm:prSet phldrT="[Text]"/>
      <dgm:spPr/>
      <dgm:t>
        <a:bodyPr/>
        <a:lstStyle/>
        <a:p>
          <a:r>
            <a:rPr lang="en-GB" dirty="0">
              <a:solidFill>
                <a:schemeClr val="bg1"/>
              </a:solidFill>
              <a:latin typeface="Ink Free" panose="03080402000500000000" pitchFamily="66" charset="0"/>
              <a:hlinkClick xmlns:r="http://schemas.openxmlformats.org/officeDocument/2006/relationships" r:id="rId1" action="ppaction://hlinksldjump">
                <a:extLst>
                  <a:ext uri="{A12FA001-AC4F-418D-AE19-62706E023703}">
                    <ahyp:hlinkClr xmlns:ahyp="http://schemas.microsoft.com/office/drawing/2018/hyperlinkcolor" val="tx"/>
                  </a:ext>
                </a:extLst>
              </a:hlinkClick>
            </a:rPr>
            <a:t>Cappuccino</a:t>
          </a:r>
          <a:endParaRPr lang="en-NG" dirty="0">
            <a:solidFill>
              <a:schemeClr val="bg1"/>
            </a:solidFill>
            <a:latin typeface="Ink Free" panose="03080402000500000000" pitchFamily="66" charset="0"/>
          </a:endParaRPr>
        </a:p>
      </dgm:t>
    </dgm:pt>
    <dgm:pt modelId="{D81D25E9-7377-492E-A268-B0FF953DAAB4}" type="parTrans" cxnId="{56683E47-3EDB-41CF-8604-54B9495B12C7}">
      <dgm:prSet/>
      <dgm:spPr/>
      <dgm:t>
        <a:bodyPr/>
        <a:lstStyle/>
        <a:p>
          <a:endParaRPr lang="en-NG"/>
        </a:p>
      </dgm:t>
    </dgm:pt>
    <dgm:pt modelId="{626F9F7C-CBD8-475D-8A2C-0AE1D4CED1E1}" type="sibTrans" cxnId="{56683E47-3EDB-41CF-8604-54B9495B12C7}">
      <dgm:prSet/>
      <dgm:spPr/>
      <dgm:t>
        <a:bodyPr/>
        <a:lstStyle/>
        <a:p>
          <a:endParaRPr lang="en-NG"/>
        </a:p>
      </dgm:t>
    </dgm:pt>
    <dgm:pt modelId="{EFDA7E3E-9837-4467-849B-1D8F6BEC0493}">
      <dgm:prSet phldrT="[Text]"/>
      <dgm:spPr/>
      <dgm:t>
        <a:bodyPr/>
        <a:lstStyle/>
        <a:p>
          <a:r>
            <a:rPr lang="en-GB" dirty="0">
              <a:solidFill>
                <a:schemeClr val="bg1"/>
              </a:solidFill>
              <a:latin typeface="Ink Free" panose="03080402000500000000" pitchFamily="66" charset="0"/>
              <a:hlinkClick xmlns:r="http://schemas.openxmlformats.org/officeDocument/2006/relationships" r:id="rId1" action="ppaction://hlinksldjump">
                <a:extLst>
                  <a:ext uri="{A12FA001-AC4F-418D-AE19-62706E023703}">
                    <ahyp:hlinkClr xmlns:ahyp="http://schemas.microsoft.com/office/drawing/2018/hyperlinkcolor" val="tx"/>
                  </a:ext>
                </a:extLst>
              </a:hlinkClick>
            </a:rPr>
            <a:t>Decaf</a:t>
          </a:r>
          <a:endParaRPr lang="en-NG" dirty="0">
            <a:solidFill>
              <a:schemeClr val="bg1"/>
            </a:solidFill>
            <a:latin typeface="Ink Free" panose="03080402000500000000" pitchFamily="66" charset="0"/>
          </a:endParaRPr>
        </a:p>
      </dgm:t>
    </dgm:pt>
    <dgm:pt modelId="{F862A819-E4C3-4E21-AAC5-FCEAB48EE988}" type="parTrans" cxnId="{52936C20-329F-4725-B8AC-B3CD5967DE3F}">
      <dgm:prSet/>
      <dgm:spPr/>
      <dgm:t>
        <a:bodyPr/>
        <a:lstStyle/>
        <a:p>
          <a:endParaRPr lang="en-NG"/>
        </a:p>
      </dgm:t>
    </dgm:pt>
    <dgm:pt modelId="{1866BA39-6408-4A06-A6B7-319A3E1E18DB}" type="sibTrans" cxnId="{52936C20-329F-4725-B8AC-B3CD5967DE3F}">
      <dgm:prSet/>
      <dgm:spPr/>
      <dgm:t>
        <a:bodyPr/>
        <a:lstStyle/>
        <a:p>
          <a:endParaRPr lang="en-NG"/>
        </a:p>
      </dgm:t>
    </dgm:pt>
    <dgm:pt modelId="{E46182A9-705C-4125-920F-71EA6695A83C}" type="pres">
      <dgm:prSet presAssocID="{E4AC7FFD-D2D1-45D8-BA36-CEE542F436A0}" presName="Name0" presStyleCnt="0">
        <dgm:presLayoutVars>
          <dgm:dir/>
          <dgm:resizeHandles/>
        </dgm:presLayoutVars>
      </dgm:prSet>
      <dgm:spPr/>
    </dgm:pt>
    <dgm:pt modelId="{F00A7DCF-3DB9-44C4-AAD5-DAC7D0094E13}" type="pres">
      <dgm:prSet presAssocID="{BD65AC81-3F91-435D-81C5-2B7CFF592722}" presName="composite" presStyleCnt="0"/>
      <dgm:spPr/>
    </dgm:pt>
    <dgm:pt modelId="{64F0D136-D0B6-46AB-A40A-8C52F2B60AB7}" type="pres">
      <dgm:prSet presAssocID="{BD65AC81-3F91-435D-81C5-2B7CFF592722}" presName="rect1" presStyleLbl="bgImgPlace1" presStyleIdx="0" presStyleCnt="6"/>
      <dgm:spPr>
        <a:blipFill>
          <a:blip xmlns:r="http://schemas.openxmlformats.org/officeDocument/2006/relationships" r:embed="rId2"/>
          <a:srcRect/>
          <a:stretch>
            <a:fillRect l="-13000" r="-13000"/>
          </a:stretch>
        </a:blipFill>
      </dgm:spPr>
      <dgm:extLst>
        <a:ext uri="{E40237B7-FDA0-4F09-8148-C483321AD2D9}">
          <dgm14:cNvPr xmlns:dgm14="http://schemas.microsoft.com/office/drawing/2010/diagram" id="0" name="">
            <a:hlinkClick xmlns:r="http://schemas.openxmlformats.org/officeDocument/2006/relationships" r:id="rId3" action="ppaction://hlinkfile"/>
          </dgm14:cNvPr>
        </a:ext>
      </dgm:extLst>
    </dgm:pt>
    <dgm:pt modelId="{60882400-4506-4238-926B-5E624D4EC64A}" type="pres">
      <dgm:prSet presAssocID="{BD65AC81-3F91-435D-81C5-2B7CFF592722}" presName="rect2" presStyleLbl="node1" presStyleIdx="0" presStyleCnt="6">
        <dgm:presLayoutVars>
          <dgm:bulletEnabled val="1"/>
        </dgm:presLayoutVars>
      </dgm:prSet>
      <dgm:spPr/>
    </dgm:pt>
    <dgm:pt modelId="{2227C5FD-09D5-4826-B726-DC65062334AC}" type="pres">
      <dgm:prSet presAssocID="{9DA65245-B5E1-4F47-BBC4-781E8FED06E9}" presName="sibTrans" presStyleCnt="0"/>
      <dgm:spPr/>
    </dgm:pt>
    <dgm:pt modelId="{561FCCC2-9CA0-4094-A902-D9E630BFC282}" type="pres">
      <dgm:prSet presAssocID="{CDE65DDE-75B4-40A7-BADB-BD7B135A6619}" presName="composite" presStyleCnt="0"/>
      <dgm:spPr/>
    </dgm:pt>
    <dgm:pt modelId="{104BD42A-DC6F-473C-BDF5-C70305FF2D73}" type="pres">
      <dgm:prSet presAssocID="{CDE65DDE-75B4-40A7-BADB-BD7B135A6619}" presName="rect1" presStyleLbl="bgImgPlace1" presStyleIdx="1" presStyleCnt="6"/>
      <dgm:spPr>
        <a:blipFill>
          <a:blip xmlns:r="http://schemas.openxmlformats.org/officeDocument/2006/relationships" r:embed="rId4"/>
          <a:srcRect/>
          <a:stretch>
            <a:fillRect t="-39000" b="-39000"/>
          </a:stretch>
        </a:blipFill>
      </dgm:spPr>
      <dgm:extLst>
        <a:ext uri="{E40237B7-FDA0-4F09-8148-C483321AD2D9}">
          <dgm14:cNvPr xmlns:dgm14="http://schemas.microsoft.com/office/drawing/2010/diagram" id="0" name="">
            <a:hlinkClick xmlns:r="http://schemas.openxmlformats.org/officeDocument/2006/relationships" r:id="rId5" action="ppaction://hlinkfile"/>
          </dgm14:cNvPr>
        </a:ext>
      </dgm:extLst>
    </dgm:pt>
    <dgm:pt modelId="{B074DEC2-565D-43E5-BDBA-98C2DA7CBD96}" type="pres">
      <dgm:prSet presAssocID="{CDE65DDE-75B4-40A7-BADB-BD7B135A6619}" presName="rect2" presStyleLbl="node1" presStyleIdx="1" presStyleCnt="6">
        <dgm:presLayoutVars>
          <dgm:bulletEnabled val="1"/>
        </dgm:presLayoutVars>
      </dgm:prSet>
      <dgm:spPr/>
    </dgm:pt>
    <dgm:pt modelId="{93D55741-72B7-4538-B965-16D1239FB815}" type="pres">
      <dgm:prSet presAssocID="{5A1D75BE-38FC-4B9E-A0D5-3C5748FB0155}" presName="sibTrans" presStyleCnt="0"/>
      <dgm:spPr/>
    </dgm:pt>
    <dgm:pt modelId="{24431119-00D2-422D-886D-CA5459F8515F}" type="pres">
      <dgm:prSet presAssocID="{CE8C7C14-BB92-49CC-93EB-84DC1B80525A}" presName="composite" presStyleCnt="0"/>
      <dgm:spPr/>
    </dgm:pt>
    <dgm:pt modelId="{827E8D62-73A3-4064-875A-2C795033ABA1}" type="pres">
      <dgm:prSet presAssocID="{CE8C7C14-BB92-49CC-93EB-84DC1B80525A}" presName="rect1" presStyleLbl="bgImgPlace1" presStyleIdx="2" presStyleCnt="6"/>
      <dgm:spPr>
        <a:blipFill>
          <a:blip xmlns:r="http://schemas.openxmlformats.org/officeDocument/2006/relationships" r:embed="rId6"/>
          <a:srcRect/>
          <a:stretch>
            <a:fillRect l="-1000" r="-1000"/>
          </a:stretch>
        </a:blipFill>
      </dgm:spPr>
      <dgm:extLst>
        <a:ext uri="{E40237B7-FDA0-4F09-8148-C483321AD2D9}">
          <dgm14:cNvPr xmlns:dgm14="http://schemas.microsoft.com/office/drawing/2010/diagram" id="0" name="">
            <a:hlinkClick xmlns:r="http://schemas.openxmlformats.org/officeDocument/2006/relationships" r:id="rId7" action="ppaction://hlinkfile"/>
          </dgm14:cNvPr>
        </a:ext>
      </dgm:extLst>
    </dgm:pt>
    <dgm:pt modelId="{30CF3217-7EEC-48FE-AF0A-05FABB98C830}" type="pres">
      <dgm:prSet presAssocID="{CE8C7C14-BB92-49CC-93EB-84DC1B80525A}" presName="rect2" presStyleLbl="node1" presStyleIdx="2" presStyleCnt="6">
        <dgm:presLayoutVars>
          <dgm:bulletEnabled val="1"/>
        </dgm:presLayoutVars>
      </dgm:prSet>
      <dgm:spPr/>
    </dgm:pt>
    <dgm:pt modelId="{B473FD89-6B17-4AB7-AFEF-77245650324F}" type="pres">
      <dgm:prSet presAssocID="{1BEFF3D3-9AD0-4349-BAAC-BF69DCB138D3}" presName="sibTrans" presStyleCnt="0"/>
      <dgm:spPr/>
    </dgm:pt>
    <dgm:pt modelId="{77B26DDB-D84C-49F6-93A9-381516343954}" type="pres">
      <dgm:prSet presAssocID="{24188085-A0B9-4BB6-BC82-BAE87BF08AB9}" presName="composite" presStyleCnt="0"/>
      <dgm:spPr/>
    </dgm:pt>
    <dgm:pt modelId="{7F7D5027-6E90-4100-BC74-852FE2119DFD}" type="pres">
      <dgm:prSet presAssocID="{24188085-A0B9-4BB6-BC82-BAE87BF08AB9}" presName="rect1" presStyleLbl="bgImgPlace1" presStyleIdx="3" presStyleCnt="6"/>
      <dgm:spPr>
        <a:blipFill>
          <a:blip xmlns:r="http://schemas.openxmlformats.org/officeDocument/2006/relationships" r:embed="rId8"/>
          <a:srcRect/>
          <a:stretch>
            <a:fillRect l="-13000" r="-13000"/>
          </a:stretch>
        </a:blipFill>
      </dgm:spPr>
      <dgm:extLst>
        <a:ext uri="{E40237B7-FDA0-4F09-8148-C483321AD2D9}">
          <dgm14:cNvPr xmlns:dgm14="http://schemas.microsoft.com/office/drawing/2010/diagram" id="0" name="">
            <a:hlinkClick xmlns:r="http://schemas.openxmlformats.org/officeDocument/2006/relationships" r:id="rId9" action="ppaction://hlinkfile"/>
          </dgm14:cNvPr>
        </a:ext>
      </dgm:extLst>
    </dgm:pt>
    <dgm:pt modelId="{E2B7903B-ED43-4651-975E-C7B8C2DE0891}" type="pres">
      <dgm:prSet presAssocID="{24188085-A0B9-4BB6-BC82-BAE87BF08AB9}" presName="rect2" presStyleLbl="node1" presStyleIdx="3" presStyleCnt="6">
        <dgm:presLayoutVars>
          <dgm:bulletEnabled val="1"/>
        </dgm:presLayoutVars>
      </dgm:prSet>
      <dgm:spPr/>
    </dgm:pt>
    <dgm:pt modelId="{EDCDABD1-FD62-490B-B3DE-515A03FA7613}" type="pres">
      <dgm:prSet presAssocID="{B5A709A1-C464-4385-934E-5BAD6F0B8A78}" presName="sibTrans" presStyleCnt="0"/>
      <dgm:spPr/>
    </dgm:pt>
    <dgm:pt modelId="{E5DB6A7B-6150-4138-AAAC-EE2956C94AF1}" type="pres">
      <dgm:prSet presAssocID="{818C0DCE-E2B6-4228-ACE7-F669DC71781D}" presName="composite" presStyleCnt="0"/>
      <dgm:spPr/>
    </dgm:pt>
    <dgm:pt modelId="{9F01C3B8-111C-4898-9633-8BC9FAC9DCF3}" type="pres">
      <dgm:prSet presAssocID="{818C0DCE-E2B6-4228-ACE7-F669DC71781D}" presName="rect1" presStyleLbl="bgImgPlace1" presStyleIdx="4" presStyleCnt="6"/>
      <dgm:spPr>
        <a:blipFill>
          <a:blip xmlns:r="http://schemas.openxmlformats.org/officeDocument/2006/relationships" r:embed="rId10"/>
          <a:srcRect/>
          <a:stretch>
            <a:fillRect l="-13000" r="-13000"/>
          </a:stretch>
        </a:blipFill>
      </dgm:spPr>
      <dgm:extLst>
        <a:ext uri="{E40237B7-FDA0-4F09-8148-C483321AD2D9}">
          <dgm14:cNvPr xmlns:dgm14="http://schemas.microsoft.com/office/drawing/2010/diagram" id="0" name="">
            <a:hlinkClick xmlns:r="http://schemas.openxmlformats.org/officeDocument/2006/relationships" r:id="rId11" action="ppaction://hlinkfile"/>
          </dgm14:cNvPr>
        </a:ext>
      </dgm:extLst>
    </dgm:pt>
    <dgm:pt modelId="{BABAD82D-94F7-4C85-8D10-32A61A4BCF36}" type="pres">
      <dgm:prSet presAssocID="{818C0DCE-E2B6-4228-ACE7-F669DC71781D}" presName="rect2" presStyleLbl="node1" presStyleIdx="4" presStyleCnt="6">
        <dgm:presLayoutVars>
          <dgm:bulletEnabled val="1"/>
        </dgm:presLayoutVars>
      </dgm:prSet>
      <dgm:spPr/>
    </dgm:pt>
    <dgm:pt modelId="{73C9C3B1-29C6-495F-92D3-D4E0FFB05290}" type="pres">
      <dgm:prSet presAssocID="{626F9F7C-CBD8-475D-8A2C-0AE1D4CED1E1}" presName="sibTrans" presStyleCnt="0"/>
      <dgm:spPr/>
    </dgm:pt>
    <dgm:pt modelId="{8A98FD44-2800-46FC-B227-D93F3ECADC70}" type="pres">
      <dgm:prSet presAssocID="{EFDA7E3E-9837-4467-849B-1D8F6BEC0493}" presName="composite" presStyleCnt="0"/>
      <dgm:spPr/>
    </dgm:pt>
    <dgm:pt modelId="{B0EA9F8F-AEAF-4EE8-82B5-E63EF7873BB2}" type="pres">
      <dgm:prSet presAssocID="{EFDA7E3E-9837-4467-849B-1D8F6BEC0493}" presName="rect1" presStyleLbl="bgImgPlace1" presStyleIdx="5" presStyleCnt="6"/>
      <dgm:spPr>
        <a:blipFill>
          <a:blip xmlns:r="http://schemas.openxmlformats.org/officeDocument/2006/relationships" r:embed="rId12"/>
          <a:srcRect/>
          <a:stretch>
            <a:fillRect l="-26000" r="-26000"/>
          </a:stretch>
        </a:blipFill>
      </dgm:spPr>
      <dgm:extLst>
        <a:ext uri="{E40237B7-FDA0-4F09-8148-C483321AD2D9}">
          <dgm14:cNvPr xmlns:dgm14="http://schemas.microsoft.com/office/drawing/2010/diagram" id="0" name="">
            <a:hlinkClick xmlns:r="http://schemas.openxmlformats.org/officeDocument/2006/relationships" r:id="rId13" action="ppaction://hlinkfile"/>
          </dgm14:cNvPr>
        </a:ext>
      </dgm:extLst>
    </dgm:pt>
    <dgm:pt modelId="{B06FA4F4-5BB8-444F-A480-9055E2880FFC}" type="pres">
      <dgm:prSet presAssocID="{EFDA7E3E-9837-4467-849B-1D8F6BEC0493}" presName="rect2" presStyleLbl="node1" presStyleIdx="5" presStyleCnt="6">
        <dgm:presLayoutVars>
          <dgm:bulletEnabled val="1"/>
        </dgm:presLayoutVars>
      </dgm:prSet>
      <dgm:spPr/>
    </dgm:pt>
  </dgm:ptLst>
  <dgm:cxnLst>
    <dgm:cxn modelId="{32921A10-51C5-4D84-BA8A-039F08630603}" type="presOf" srcId="{E4AC7FFD-D2D1-45D8-BA36-CEE542F436A0}" destId="{E46182A9-705C-4125-920F-71EA6695A83C}" srcOrd="0" destOrd="0" presId="urn:microsoft.com/office/officeart/2008/layout/BendingPictureBlocks"/>
    <dgm:cxn modelId="{34A4F514-CB80-40BE-BA81-14C5B859AEBF}" type="presOf" srcId="{24188085-A0B9-4BB6-BC82-BAE87BF08AB9}" destId="{E2B7903B-ED43-4651-975E-C7B8C2DE0891}" srcOrd="0" destOrd="0" presId="urn:microsoft.com/office/officeart/2008/layout/BendingPictureBlocks"/>
    <dgm:cxn modelId="{EB210F15-5A00-4C82-81DC-FFA55BBFD40B}" srcId="{E4AC7FFD-D2D1-45D8-BA36-CEE542F436A0}" destId="{24188085-A0B9-4BB6-BC82-BAE87BF08AB9}" srcOrd="3" destOrd="0" parTransId="{260C6663-68EA-465F-8459-678F306E719F}" sibTransId="{B5A709A1-C464-4385-934E-5BAD6F0B8A78}"/>
    <dgm:cxn modelId="{52936C20-329F-4725-B8AC-B3CD5967DE3F}" srcId="{E4AC7FFD-D2D1-45D8-BA36-CEE542F436A0}" destId="{EFDA7E3E-9837-4467-849B-1D8F6BEC0493}" srcOrd="5" destOrd="0" parTransId="{F862A819-E4C3-4E21-AAC5-FCEAB48EE988}" sibTransId="{1866BA39-6408-4A06-A6B7-319A3E1E18DB}"/>
    <dgm:cxn modelId="{0E7F7726-0153-498B-BADE-9ED218A0E158}" srcId="{E4AC7FFD-D2D1-45D8-BA36-CEE542F436A0}" destId="{BD65AC81-3F91-435D-81C5-2B7CFF592722}" srcOrd="0" destOrd="0" parTransId="{82C7309C-088F-43F0-89C5-1DD913B4D4D5}" sibTransId="{9DA65245-B5E1-4F47-BBC4-781E8FED06E9}"/>
    <dgm:cxn modelId="{A43C5C5D-CA02-4746-8034-EE0DAEFA4E2E}" type="presOf" srcId="{818C0DCE-E2B6-4228-ACE7-F669DC71781D}" destId="{BABAD82D-94F7-4C85-8D10-32A61A4BCF36}" srcOrd="0" destOrd="0" presId="urn:microsoft.com/office/officeart/2008/layout/BendingPictureBlocks"/>
    <dgm:cxn modelId="{56683E47-3EDB-41CF-8604-54B9495B12C7}" srcId="{E4AC7FFD-D2D1-45D8-BA36-CEE542F436A0}" destId="{818C0DCE-E2B6-4228-ACE7-F669DC71781D}" srcOrd="4" destOrd="0" parTransId="{D81D25E9-7377-492E-A268-B0FF953DAAB4}" sibTransId="{626F9F7C-CBD8-475D-8A2C-0AE1D4CED1E1}"/>
    <dgm:cxn modelId="{38B96E4B-7CDF-405F-BD2E-9C0991CFC437}" type="presOf" srcId="{EFDA7E3E-9837-4467-849B-1D8F6BEC0493}" destId="{B06FA4F4-5BB8-444F-A480-9055E2880FFC}" srcOrd="0" destOrd="0" presId="urn:microsoft.com/office/officeart/2008/layout/BendingPictureBlocks"/>
    <dgm:cxn modelId="{60450273-077A-403B-8732-9827C6BDE84E}" srcId="{E4AC7FFD-D2D1-45D8-BA36-CEE542F436A0}" destId="{CE8C7C14-BB92-49CC-93EB-84DC1B80525A}" srcOrd="2" destOrd="0" parTransId="{DBA1736F-D34D-448D-9758-A3E4516BCD0F}" sibTransId="{1BEFF3D3-9AD0-4349-BAAC-BF69DCB138D3}"/>
    <dgm:cxn modelId="{62F48B84-9F32-47B5-9936-3FBE4A3F85BD}" srcId="{E4AC7FFD-D2D1-45D8-BA36-CEE542F436A0}" destId="{CDE65DDE-75B4-40A7-BADB-BD7B135A6619}" srcOrd="1" destOrd="0" parTransId="{22A150A3-C1B5-4DD5-AD6C-3D30A0465CB9}" sibTransId="{5A1D75BE-38FC-4B9E-A0D5-3C5748FB0155}"/>
    <dgm:cxn modelId="{97E00CAF-4E7D-43C1-8AD4-EE984AF694FA}" type="presOf" srcId="{CDE65DDE-75B4-40A7-BADB-BD7B135A6619}" destId="{B074DEC2-565D-43E5-BDBA-98C2DA7CBD96}" srcOrd="0" destOrd="0" presId="urn:microsoft.com/office/officeart/2008/layout/BendingPictureBlocks"/>
    <dgm:cxn modelId="{F69ED4B4-C325-4194-9FB7-6FFAF4201E0F}" type="presOf" srcId="{CE8C7C14-BB92-49CC-93EB-84DC1B80525A}" destId="{30CF3217-7EEC-48FE-AF0A-05FABB98C830}" srcOrd="0" destOrd="0" presId="urn:microsoft.com/office/officeart/2008/layout/BendingPictureBlocks"/>
    <dgm:cxn modelId="{6C93CFBE-69A8-4AA0-AA06-F9EE4C9CDD32}" type="presOf" srcId="{BD65AC81-3F91-435D-81C5-2B7CFF592722}" destId="{60882400-4506-4238-926B-5E624D4EC64A}" srcOrd="0" destOrd="0" presId="urn:microsoft.com/office/officeart/2008/layout/BendingPictureBlocks"/>
    <dgm:cxn modelId="{414F022E-5BA0-466E-891C-41538E06A060}" type="presParOf" srcId="{E46182A9-705C-4125-920F-71EA6695A83C}" destId="{F00A7DCF-3DB9-44C4-AAD5-DAC7D0094E13}" srcOrd="0" destOrd="0" presId="urn:microsoft.com/office/officeart/2008/layout/BendingPictureBlocks"/>
    <dgm:cxn modelId="{D57432D4-7FC1-4414-8196-91D944CF5E02}" type="presParOf" srcId="{F00A7DCF-3DB9-44C4-AAD5-DAC7D0094E13}" destId="{64F0D136-D0B6-46AB-A40A-8C52F2B60AB7}" srcOrd="0" destOrd="0" presId="urn:microsoft.com/office/officeart/2008/layout/BendingPictureBlocks"/>
    <dgm:cxn modelId="{495DD307-4534-4EFA-A0BC-0401C9886F69}" type="presParOf" srcId="{F00A7DCF-3DB9-44C4-AAD5-DAC7D0094E13}" destId="{60882400-4506-4238-926B-5E624D4EC64A}" srcOrd="1" destOrd="0" presId="urn:microsoft.com/office/officeart/2008/layout/BendingPictureBlocks"/>
    <dgm:cxn modelId="{8168B341-B26D-4654-AC7C-28B9CD4B64B4}" type="presParOf" srcId="{E46182A9-705C-4125-920F-71EA6695A83C}" destId="{2227C5FD-09D5-4826-B726-DC65062334AC}" srcOrd="1" destOrd="0" presId="urn:microsoft.com/office/officeart/2008/layout/BendingPictureBlocks"/>
    <dgm:cxn modelId="{1270B480-0BCC-4FF9-A2B1-85FF79DE8218}" type="presParOf" srcId="{E46182A9-705C-4125-920F-71EA6695A83C}" destId="{561FCCC2-9CA0-4094-A902-D9E630BFC282}" srcOrd="2" destOrd="0" presId="urn:microsoft.com/office/officeart/2008/layout/BendingPictureBlocks"/>
    <dgm:cxn modelId="{2432450E-22FB-4DD5-A251-FD00AA613973}" type="presParOf" srcId="{561FCCC2-9CA0-4094-A902-D9E630BFC282}" destId="{104BD42A-DC6F-473C-BDF5-C70305FF2D73}" srcOrd="0" destOrd="0" presId="urn:microsoft.com/office/officeart/2008/layout/BendingPictureBlocks"/>
    <dgm:cxn modelId="{4EDB7CCA-8401-46D4-9899-8B291F7A5202}" type="presParOf" srcId="{561FCCC2-9CA0-4094-A902-D9E630BFC282}" destId="{B074DEC2-565D-43E5-BDBA-98C2DA7CBD96}" srcOrd="1" destOrd="0" presId="urn:microsoft.com/office/officeart/2008/layout/BendingPictureBlocks"/>
    <dgm:cxn modelId="{4DB2E909-0EC1-4ABB-833F-CF3B3B2DB1B9}" type="presParOf" srcId="{E46182A9-705C-4125-920F-71EA6695A83C}" destId="{93D55741-72B7-4538-B965-16D1239FB815}" srcOrd="3" destOrd="0" presId="urn:microsoft.com/office/officeart/2008/layout/BendingPictureBlocks"/>
    <dgm:cxn modelId="{C584FCD2-8D98-462C-A55C-ED299FE7EBE7}" type="presParOf" srcId="{E46182A9-705C-4125-920F-71EA6695A83C}" destId="{24431119-00D2-422D-886D-CA5459F8515F}" srcOrd="4" destOrd="0" presId="urn:microsoft.com/office/officeart/2008/layout/BendingPictureBlocks"/>
    <dgm:cxn modelId="{7F19F88A-C9BB-42BE-BDB5-66CC8DA0E6D3}" type="presParOf" srcId="{24431119-00D2-422D-886D-CA5459F8515F}" destId="{827E8D62-73A3-4064-875A-2C795033ABA1}" srcOrd="0" destOrd="0" presId="urn:microsoft.com/office/officeart/2008/layout/BendingPictureBlocks"/>
    <dgm:cxn modelId="{8826255D-4C75-4E77-8640-9727C33EC99A}" type="presParOf" srcId="{24431119-00D2-422D-886D-CA5459F8515F}" destId="{30CF3217-7EEC-48FE-AF0A-05FABB98C830}" srcOrd="1" destOrd="0" presId="urn:microsoft.com/office/officeart/2008/layout/BendingPictureBlocks"/>
    <dgm:cxn modelId="{7AFFC53A-426D-482A-9121-7BC20F89C9C4}" type="presParOf" srcId="{E46182A9-705C-4125-920F-71EA6695A83C}" destId="{B473FD89-6B17-4AB7-AFEF-77245650324F}" srcOrd="5" destOrd="0" presId="urn:microsoft.com/office/officeart/2008/layout/BendingPictureBlocks"/>
    <dgm:cxn modelId="{9CA4ED31-55A1-4C36-BB07-6BAAB48594E9}" type="presParOf" srcId="{E46182A9-705C-4125-920F-71EA6695A83C}" destId="{77B26DDB-D84C-49F6-93A9-381516343954}" srcOrd="6" destOrd="0" presId="urn:microsoft.com/office/officeart/2008/layout/BendingPictureBlocks"/>
    <dgm:cxn modelId="{0C122723-52C7-44E1-9991-882A56185817}" type="presParOf" srcId="{77B26DDB-D84C-49F6-93A9-381516343954}" destId="{7F7D5027-6E90-4100-BC74-852FE2119DFD}" srcOrd="0" destOrd="0" presId="urn:microsoft.com/office/officeart/2008/layout/BendingPictureBlocks"/>
    <dgm:cxn modelId="{8A2FCC3A-8193-4883-A181-17BFD108473E}" type="presParOf" srcId="{77B26DDB-D84C-49F6-93A9-381516343954}" destId="{E2B7903B-ED43-4651-975E-C7B8C2DE0891}" srcOrd="1" destOrd="0" presId="urn:microsoft.com/office/officeart/2008/layout/BendingPictureBlocks"/>
    <dgm:cxn modelId="{A8D02411-4E75-4DDC-AA51-8FB5B252D741}" type="presParOf" srcId="{E46182A9-705C-4125-920F-71EA6695A83C}" destId="{EDCDABD1-FD62-490B-B3DE-515A03FA7613}" srcOrd="7" destOrd="0" presId="urn:microsoft.com/office/officeart/2008/layout/BendingPictureBlocks"/>
    <dgm:cxn modelId="{3E1F7BA2-499A-43D2-AA7B-C63AC7145C14}" type="presParOf" srcId="{E46182A9-705C-4125-920F-71EA6695A83C}" destId="{E5DB6A7B-6150-4138-AAAC-EE2956C94AF1}" srcOrd="8" destOrd="0" presId="urn:microsoft.com/office/officeart/2008/layout/BendingPictureBlocks"/>
    <dgm:cxn modelId="{87FFC418-75F4-43DC-84D4-99E02CA4F093}" type="presParOf" srcId="{E5DB6A7B-6150-4138-AAAC-EE2956C94AF1}" destId="{9F01C3B8-111C-4898-9633-8BC9FAC9DCF3}" srcOrd="0" destOrd="0" presId="urn:microsoft.com/office/officeart/2008/layout/BendingPictureBlocks"/>
    <dgm:cxn modelId="{7C3DB112-5748-406F-8C60-29E63E102EE1}" type="presParOf" srcId="{E5DB6A7B-6150-4138-AAAC-EE2956C94AF1}" destId="{BABAD82D-94F7-4C85-8D10-32A61A4BCF36}" srcOrd="1" destOrd="0" presId="urn:microsoft.com/office/officeart/2008/layout/BendingPictureBlocks"/>
    <dgm:cxn modelId="{29613C62-622C-458E-AA97-F8EE1A480C04}" type="presParOf" srcId="{E46182A9-705C-4125-920F-71EA6695A83C}" destId="{73C9C3B1-29C6-495F-92D3-D4E0FFB05290}" srcOrd="9" destOrd="0" presId="urn:microsoft.com/office/officeart/2008/layout/BendingPictureBlocks"/>
    <dgm:cxn modelId="{2336428D-7AA3-4BED-812C-0E19C384F80D}" type="presParOf" srcId="{E46182A9-705C-4125-920F-71EA6695A83C}" destId="{8A98FD44-2800-46FC-B227-D93F3ECADC70}" srcOrd="10" destOrd="0" presId="urn:microsoft.com/office/officeart/2008/layout/BendingPictureBlocks"/>
    <dgm:cxn modelId="{8B637595-B1AD-4833-9966-B0AB2D0B8B09}" type="presParOf" srcId="{8A98FD44-2800-46FC-B227-D93F3ECADC70}" destId="{B0EA9F8F-AEAF-4EE8-82B5-E63EF7873BB2}" srcOrd="0" destOrd="0" presId="urn:microsoft.com/office/officeart/2008/layout/BendingPictureBlocks"/>
    <dgm:cxn modelId="{154BCA36-8BE7-4E3F-8749-9EE49863925D}" type="presParOf" srcId="{8A98FD44-2800-46FC-B227-D93F3ECADC70}" destId="{B06FA4F4-5BB8-444F-A480-9055E2880FFC}" srcOrd="1" destOrd="0" presId="urn:microsoft.com/office/officeart/2008/layout/BendingPictureBlock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4AC7FFD-D2D1-45D8-BA36-CEE542F436A0}" type="doc">
      <dgm:prSet loTypeId="urn:microsoft.com/office/officeart/2008/layout/BendingPictureBlocks" loCatId="picture" qsTypeId="urn:microsoft.com/office/officeart/2005/8/quickstyle/simple5" qsCatId="simple" csTypeId="urn:microsoft.com/office/officeart/2005/8/colors/accent3_2" csCatId="accent3" phldr="1"/>
      <dgm:spPr/>
      <dgm:t>
        <a:bodyPr/>
        <a:lstStyle/>
        <a:p>
          <a:endParaRPr lang="en-NG"/>
        </a:p>
      </dgm:t>
    </dgm:pt>
    <dgm:pt modelId="{BD65AC81-3F91-435D-81C5-2B7CFF592722}">
      <dgm:prSet phldrT="[Text]"/>
      <dgm:spPr/>
      <dgm:t>
        <a:bodyPr/>
        <a:lstStyle/>
        <a:p>
          <a:r>
            <a:rPr lang="en-GB" dirty="0">
              <a:solidFill>
                <a:schemeClr val="bg1"/>
              </a:solidFill>
              <a:latin typeface="Ink Free" panose="03080402000500000000" pitchFamily="66" charset="0"/>
              <a:hlinkClick xmlns:r="http://schemas.openxmlformats.org/officeDocument/2006/relationships" r:id="rId1" action="ppaction://hlinksldjump">
                <a:extLst>
                  <a:ext uri="{A12FA001-AC4F-418D-AE19-62706E023703}">
                    <ahyp:hlinkClr xmlns:ahyp="http://schemas.microsoft.com/office/drawing/2018/hyperlinkcolor" val="tx"/>
                  </a:ext>
                </a:extLst>
              </a:hlinkClick>
            </a:rPr>
            <a:t>Green Tea</a:t>
          </a:r>
          <a:endParaRPr lang="en-NG" dirty="0">
            <a:solidFill>
              <a:schemeClr val="bg1"/>
            </a:solidFill>
            <a:latin typeface="Ink Free" panose="03080402000500000000" pitchFamily="66" charset="0"/>
          </a:endParaRPr>
        </a:p>
      </dgm:t>
    </dgm:pt>
    <dgm:pt modelId="{82C7309C-088F-43F0-89C5-1DD913B4D4D5}" type="parTrans" cxnId="{0E7F7726-0153-498B-BADE-9ED218A0E158}">
      <dgm:prSet/>
      <dgm:spPr/>
      <dgm:t>
        <a:bodyPr/>
        <a:lstStyle/>
        <a:p>
          <a:endParaRPr lang="en-NG"/>
        </a:p>
      </dgm:t>
    </dgm:pt>
    <dgm:pt modelId="{9DA65245-B5E1-4F47-BBC4-781E8FED06E9}" type="sibTrans" cxnId="{0E7F7726-0153-498B-BADE-9ED218A0E158}">
      <dgm:prSet/>
      <dgm:spPr/>
      <dgm:t>
        <a:bodyPr/>
        <a:lstStyle/>
        <a:p>
          <a:endParaRPr lang="en-NG"/>
        </a:p>
      </dgm:t>
    </dgm:pt>
    <dgm:pt modelId="{CDE65DDE-75B4-40A7-BADB-BD7B135A6619}">
      <dgm:prSet phldrT="[Text]"/>
      <dgm:spPr/>
      <dgm:t>
        <a:bodyPr/>
        <a:lstStyle/>
        <a:p>
          <a:r>
            <a:rPr lang="en-GB" dirty="0">
              <a:solidFill>
                <a:schemeClr val="bg1"/>
              </a:solidFill>
              <a:latin typeface="Ink Free" panose="03080402000500000000" pitchFamily="66" charset="0"/>
              <a:hlinkClick xmlns:r="http://schemas.openxmlformats.org/officeDocument/2006/relationships" r:id="rId1" action="ppaction://hlinksldjump">
                <a:extLst>
                  <a:ext uri="{A12FA001-AC4F-418D-AE19-62706E023703}">
                    <ahyp:hlinkClr xmlns:ahyp="http://schemas.microsoft.com/office/drawing/2018/hyperlinkcolor" val="tx"/>
                  </a:ext>
                </a:extLst>
              </a:hlinkClick>
            </a:rPr>
            <a:t>Vanilla Milkshake</a:t>
          </a:r>
          <a:endParaRPr lang="en-NG" dirty="0">
            <a:solidFill>
              <a:schemeClr val="bg1"/>
            </a:solidFill>
            <a:latin typeface="Ink Free" panose="03080402000500000000" pitchFamily="66" charset="0"/>
          </a:endParaRPr>
        </a:p>
      </dgm:t>
    </dgm:pt>
    <dgm:pt modelId="{22A150A3-C1B5-4DD5-AD6C-3D30A0465CB9}" type="parTrans" cxnId="{62F48B84-9F32-47B5-9936-3FBE4A3F85BD}">
      <dgm:prSet/>
      <dgm:spPr/>
      <dgm:t>
        <a:bodyPr/>
        <a:lstStyle/>
        <a:p>
          <a:endParaRPr lang="en-NG"/>
        </a:p>
      </dgm:t>
    </dgm:pt>
    <dgm:pt modelId="{5A1D75BE-38FC-4B9E-A0D5-3C5748FB0155}" type="sibTrans" cxnId="{62F48B84-9F32-47B5-9936-3FBE4A3F85BD}">
      <dgm:prSet/>
      <dgm:spPr/>
      <dgm:t>
        <a:bodyPr/>
        <a:lstStyle/>
        <a:p>
          <a:endParaRPr lang="en-NG"/>
        </a:p>
      </dgm:t>
    </dgm:pt>
    <dgm:pt modelId="{CE8C7C14-BB92-49CC-93EB-84DC1B80525A}">
      <dgm:prSet phldrT="[Text]"/>
      <dgm:spPr/>
      <dgm:t>
        <a:bodyPr/>
        <a:lstStyle/>
        <a:p>
          <a:r>
            <a:rPr lang="en-GB" dirty="0">
              <a:solidFill>
                <a:schemeClr val="bg1"/>
              </a:solidFill>
              <a:latin typeface="Ink Free" panose="03080402000500000000" pitchFamily="66" charset="0"/>
              <a:hlinkClick xmlns:r="http://schemas.openxmlformats.org/officeDocument/2006/relationships" r:id="rId1" action="ppaction://hlinksldjump">
                <a:extLst>
                  <a:ext uri="{A12FA001-AC4F-418D-AE19-62706E023703}">
                    <ahyp:hlinkClr xmlns:ahyp="http://schemas.microsoft.com/office/drawing/2018/hyperlinkcolor" val="tx"/>
                  </a:ext>
                </a:extLst>
              </a:hlinkClick>
            </a:rPr>
            <a:t>Tropical Smoothie</a:t>
          </a:r>
          <a:endParaRPr lang="en-NG" dirty="0">
            <a:solidFill>
              <a:schemeClr val="bg1"/>
            </a:solidFill>
            <a:latin typeface="Ink Free" panose="03080402000500000000" pitchFamily="66" charset="0"/>
          </a:endParaRPr>
        </a:p>
      </dgm:t>
    </dgm:pt>
    <dgm:pt modelId="{DBA1736F-D34D-448D-9758-A3E4516BCD0F}" type="parTrans" cxnId="{60450273-077A-403B-8732-9827C6BDE84E}">
      <dgm:prSet/>
      <dgm:spPr/>
      <dgm:t>
        <a:bodyPr/>
        <a:lstStyle/>
        <a:p>
          <a:endParaRPr lang="en-NG"/>
        </a:p>
      </dgm:t>
    </dgm:pt>
    <dgm:pt modelId="{1BEFF3D3-9AD0-4349-BAAC-BF69DCB138D3}" type="sibTrans" cxnId="{60450273-077A-403B-8732-9827C6BDE84E}">
      <dgm:prSet/>
      <dgm:spPr/>
      <dgm:t>
        <a:bodyPr/>
        <a:lstStyle/>
        <a:p>
          <a:endParaRPr lang="en-NG"/>
        </a:p>
      </dgm:t>
    </dgm:pt>
    <dgm:pt modelId="{2669B549-A841-4033-9F3E-33477F6C1BF8}">
      <dgm:prSet phldrT="[Text]"/>
      <dgm:spPr/>
      <dgm:t>
        <a:bodyPr/>
        <a:lstStyle/>
        <a:p>
          <a:r>
            <a:rPr lang="en-GB" dirty="0">
              <a:solidFill>
                <a:schemeClr val="bg1"/>
              </a:solidFill>
              <a:latin typeface="Ink Free" panose="03080402000500000000" pitchFamily="66" charset="0"/>
              <a:hlinkClick xmlns:r="http://schemas.openxmlformats.org/officeDocument/2006/relationships" r:id="rId1" action="ppaction://hlinksldjump">
                <a:extLst>
                  <a:ext uri="{A12FA001-AC4F-418D-AE19-62706E023703}">
                    <ahyp:hlinkClr xmlns:ahyp="http://schemas.microsoft.com/office/drawing/2018/hyperlinkcolor" val="tx"/>
                  </a:ext>
                </a:extLst>
              </a:hlinkClick>
            </a:rPr>
            <a:t>Lemon Tea</a:t>
          </a:r>
          <a:endParaRPr lang="en-NG" dirty="0">
            <a:solidFill>
              <a:schemeClr val="bg1"/>
            </a:solidFill>
            <a:latin typeface="Ink Free" panose="03080402000500000000" pitchFamily="66" charset="0"/>
          </a:endParaRPr>
        </a:p>
      </dgm:t>
    </dgm:pt>
    <dgm:pt modelId="{44081D7E-BAC3-45A9-8468-DA1B457238E2}" type="parTrans" cxnId="{128E5354-E77C-4C60-ADBB-C9C44E4DE38B}">
      <dgm:prSet/>
      <dgm:spPr/>
      <dgm:t>
        <a:bodyPr/>
        <a:lstStyle/>
        <a:p>
          <a:endParaRPr lang="en-NG"/>
        </a:p>
      </dgm:t>
    </dgm:pt>
    <dgm:pt modelId="{CC8BA31D-9745-4159-AE93-AD11793963B1}" type="sibTrans" cxnId="{128E5354-E77C-4C60-ADBB-C9C44E4DE38B}">
      <dgm:prSet/>
      <dgm:spPr/>
      <dgm:t>
        <a:bodyPr/>
        <a:lstStyle/>
        <a:p>
          <a:endParaRPr lang="en-NG"/>
        </a:p>
      </dgm:t>
    </dgm:pt>
    <dgm:pt modelId="{CC8DBB58-C45C-4A86-B41B-D3F9BD5F22FF}">
      <dgm:prSet phldrT="[Text]"/>
      <dgm:spPr/>
      <dgm:t>
        <a:bodyPr/>
        <a:lstStyle/>
        <a:p>
          <a:r>
            <a:rPr lang="en-GB" dirty="0">
              <a:solidFill>
                <a:schemeClr val="bg1"/>
              </a:solidFill>
              <a:latin typeface="Ink Free" panose="03080402000500000000" pitchFamily="66" charset="0"/>
              <a:hlinkClick xmlns:r="http://schemas.openxmlformats.org/officeDocument/2006/relationships" r:id="rId1" action="ppaction://hlinksldjump">
                <a:extLst>
                  <a:ext uri="{A12FA001-AC4F-418D-AE19-62706E023703}">
                    <ahyp:hlinkClr xmlns:ahyp="http://schemas.microsoft.com/office/drawing/2018/hyperlinkcolor" val="tx"/>
                  </a:ext>
                </a:extLst>
              </a:hlinkClick>
            </a:rPr>
            <a:t>Black Tea</a:t>
          </a:r>
          <a:endParaRPr lang="en-NG" dirty="0">
            <a:solidFill>
              <a:schemeClr val="bg1"/>
            </a:solidFill>
            <a:latin typeface="Ink Free" panose="03080402000500000000" pitchFamily="66" charset="0"/>
          </a:endParaRPr>
        </a:p>
      </dgm:t>
    </dgm:pt>
    <dgm:pt modelId="{959A6518-06DF-4CE6-8F46-5C4EA3ED178F}" type="parTrans" cxnId="{45BE5D09-3FE1-447F-AC0C-53D630272D00}">
      <dgm:prSet/>
      <dgm:spPr/>
      <dgm:t>
        <a:bodyPr/>
        <a:lstStyle/>
        <a:p>
          <a:endParaRPr lang="en-NG"/>
        </a:p>
      </dgm:t>
    </dgm:pt>
    <dgm:pt modelId="{6E202075-0274-4BFE-BD01-66C6C6000358}" type="sibTrans" cxnId="{45BE5D09-3FE1-447F-AC0C-53D630272D00}">
      <dgm:prSet/>
      <dgm:spPr/>
      <dgm:t>
        <a:bodyPr/>
        <a:lstStyle/>
        <a:p>
          <a:endParaRPr lang="en-NG"/>
        </a:p>
      </dgm:t>
    </dgm:pt>
    <dgm:pt modelId="{A4B0B67B-13E3-40F0-82D3-5FB7C8C92474}">
      <dgm:prSet phldrT="[Text]"/>
      <dgm:spPr/>
      <dgm:t>
        <a:bodyPr/>
        <a:lstStyle/>
        <a:p>
          <a:r>
            <a:rPr lang="en-GB" dirty="0">
              <a:solidFill>
                <a:schemeClr val="bg1"/>
              </a:solidFill>
              <a:latin typeface="Ink Free" panose="03080402000500000000" pitchFamily="66" charset="0"/>
              <a:hlinkClick xmlns:r="http://schemas.openxmlformats.org/officeDocument/2006/relationships" r:id="rId1" action="ppaction://hlinksldjump">
                <a:extLst>
                  <a:ext uri="{A12FA001-AC4F-418D-AE19-62706E023703}">
                    <ahyp:hlinkClr xmlns:ahyp="http://schemas.microsoft.com/office/drawing/2018/hyperlinkcolor" val="tx"/>
                  </a:ext>
                </a:extLst>
              </a:hlinkClick>
            </a:rPr>
            <a:t>Oreo Chocolate Milkshake</a:t>
          </a:r>
          <a:endParaRPr lang="en-NG" dirty="0">
            <a:solidFill>
              <a:schemeClr val="bg1"/>
            </a:solidFill>
            <a:latin typeface="Ink Free" panose="03080402000500000000" pitchFamily="66" charset="0"/>
          </a:endParaRPr>
        </a:p>
      </dgm:t>
    </dgm:pt>
    <dgm:pt modelId="{EFB1CDF7-0D46-4B34-90C7-062565DCD141}" type="parTrans" cxnId="{D2F90C02-8DC4-416F-A415-AAB6B07E8FAD}">
      <dgm:prSet/>
      <dgm:spPr/>
      <dgm:t>
        <a:bodyPr/>
        <a:lstStyle/>
        <a:p>
          <a:endParaRPr lang="en-NG"/>
        </a:p>
      </dgm:t>
    </dgm:pt>
    <dgm:pt modelId="{DB1A05CD-B1E5-4FE1-9855-6CC422710C54}" type="sibTrans" cxnId="{D2F90C02-8DC4-416F-A415-AAB6B07E8FAD}">
      <dgm:prSet/>
      <dgm:spPr/>
      <dgm:t>
        <a:bodyPr/>
        <a:lstStyle/>
        <a:p>
          <a:endParaRPr lang="en-NG"/>
        </a:p>
      </dgm:t>
    </dgm:pt>
    <dgm:pt modelId="{E46182A9-705C-4125-920F-71EA6695A83C}" type="pres">
      <dgm:prSet presAssocID="{E4AC7FFD-D2D1-45D8-BA36-CEE542F436A0}" presName="Name0" presStyleCnt="0">
        <dgm:presLayoutVars>
          <dgm:dir/>
          <dgm:resizeHandles/>
        </dgm:presLayoutVars>
      </dgm:prSet>
      <dgm:spPr/>
    </dgm:pt>
    <dgm:pt modelId="{F00A7DCF-3DB9-44C4-AAD5-DAC7D0094E13}" type="pres">
      <dgm:prSet presAssocID="{BD65AC81-3F91-435D-81C5-2B7CFF592722}" presName="composite" presStyleCnt="0"/>
      <dgm:spPr/>
    </dgm:pt>
    <dgm:pt modelId="{64F0D136-D0B6-46AB-A40A-8C52F2B60AB7}" type="pres">
      <dgm:prSet presAssocID="{BD65AC81-3F91-435D-81C5-2B7CFF592722}" presName="rect1" presStyleLbl="bgImgPlace1" presStyleIdx="0" presStyleCnt="6"/>
      <dgm:spPr>
        <a:blipFill>
          <a:blip xmlns:r="http://schemas.openxmlformats.org/officeDocument/2006/relationships" r:embed="rId2"/>
          <a:srcRect/>
          <a:stretch>
            <a:fillRect t="-9000" b="-9000"/>
          </a:stretch>
        </a:blipFill>
      </dgm:spPr>
      <dgm:extLst>
        <a:ext uri="{E40237B7-FDA0-4F09-8148-C483321AD2D9}">
          <dgm14:cNvPr xmlns:dgm14="http://schemas.microsoft.com/office/drawing/2010/diagram" id="0" name="">
            <a:hlinkClick xmlns:r="http://schemas.openxmlformats.org/officeDocument/2006/relationships" r:id="rId3" action="ppaction://hlinkfile"/>
          </dgm14:cNvPr>
        </a:ext>
      </dgm:extLst>
    </dgm:pt>
    <dgm:pt modelId="{60882400-4506-4238-926B-5E624D4EC64A}" type="pres">
      <dgm:prSet presAssocID="{BD65AC81-3F91-435D-81C5-2B7CFF592722}" presName="rect2" presStyleLbl="node1" presStyleIdx="0" presStyleCnt="6">
        <dgm:presLayoutVars>
          <dgm:bulletEnabled val="1"/>
        </dgm:presLayoutVars>
      </dgm:prSet>
      <dgm:spPr/>
    </dgm:pt>
    <dgm:pt modelId="{2227C5FD-09D5-4826-B726-DC65062334AC}" type="pres">
      <dgm:prSet presAssocID="{9DA65245-B5E1-4F47-BBC4-781E8FED06E9}" presName="sibTrans" presStyleCnt="0"/>
      <dgm:spPr/>
    </dgm:pt>
    <dgm:pt modelId="{561FCCC2-9CA0-4094-A902-D9E630BFC282}" type="pres">
      <dgm:prSet presAssocID="{CDE65DDE-75B4-40A7-BADB-BD7B135A6619}" presName="composite" presStyleCnt="0"/>
      <dgm:spPr/>
    </dgm:pt>
    <dgm:pt modelId="{104BD42A-DC6F-473C-BDF5-C70305FF2D73}" type="pres">
      <dgm:prSet presAssocID="{CDE65DDE-75B4-40A7-BADB-BD7B135A6619}" presName="rect1" presStyleLbl="bgImgPlace1" presStyleIdx="1" presStyleCnt="6"/>
      <dgm:spPr>
        <a:blipFill>
          <a:blip xmlns:r="http://schemas.openxmlformats.org/officeDocument/2006/relationships" r:embed="rId4"/>
          <a:srcRect/>
          <a:stretch>
            <a:fillRect l="-6000" r="-6000"/>
          </a:stretch>
        </a:blipFill>
      </dgm:spPr>
      <dgm:extLst>
        <a:ext uri="{E40237B7-FDA0-4F09-8148-C483321AD2D9}">
          <dgm14:cNvPr xmlns:dgm14="http://schemas.microsoft.com/office/drawing/2010/diagram" id="0" name="">
            <a:hlinkClick xmlns:r="http://schemas.openxmlformats.org/officeDocument/2006/relationships" r:id="rId5" action="ppaction://hlinkfile"/>
          </dgm14:cNvPr>
        </a:ext>
      </dgm:extLst>
    </dgm:pt>
    <dgm:pt modelId="{B074DEC2-565D-43E5-BDBA-98C2DA7CBD96}" type="pres">
      <dgm:prSet presAssocID="{CDE65DDE-75B4-40A7-BADB-BD7B135A6619}" presName="rect2" presStyleLbl="node1" presStyleIdx="1" presStyleCnt="6">
        <dgm:presLayoutVars>
          <dgm:bulletEnabled val="1"/>
        </dgm:presLayoutVars>
      </dgm:prSet>
      <dgm:spPr/>
    </dgm:pt>
    <dgm:pt modelId="{93D55741-72B7-4538-B965-16D1239FB815}" type="pres">
      <dgm:prSet presAssocID="{5A1D75BE-38FC-4B9E-A0D5-3C5748FB0155}" presName="sibTrans" presStyleCnt="0"/>
      <dgm:spPr/>
    </dgm:pt>
    <dgm:pt modelId="{24431119-00D2-422D-886D-CA5459F8515F}" type="pres">
      <dgm:prSet presAssocID="{CE8C7C14-BB92-49CC-93EB-84DC1B80525A}" presName="composite" presStyleCnt="0"/>
      <dgm:spPr/>
    </dgm:pt>
    <dgm:pt modelId="{827E8D62-73A3-4064-875A-2C795033ABA1}" type="pres">
      <dgm:prSet presAssocID="{CE8C7C14-BB92-49CC-93EB-84DC1B80525A}" presName="rect1" presStyleLbl="bgImgPlace1" presStyleIdx="2" presStyleCnt="6"/>
      <dgm:spPr>
        <a:blipFill>
          <a:blip xmlns:r="http://schemas.openxmlformats.org/officeDocument/2006/relationships" r:embed="rId6"/>
          <a:srcRect/>
          <a:stretch>
            <a:fillRect t="-40000" b="-40000"/>
          </a:stretch>
        </a:blipFill>
      </dgm:spPr>
      <dgm:extLst>
        <a:ext uri="{E40237B7-FDA0-4F09-8148-C483321AD2D9}">
          <dgm14:cNvPr xmlns:dgm14="http://schemas.microsoft.com/office/drawing/2010/diagram" id="0" name="">
            <a:hlinkClick xmlns:r="http://schemas.openxmlformats.org/officeDocument/2006/relationships" r:id="rId7" action="ppaction://hlinkfile"/>
          </dgm14:cNvPr>
        </a:ext>
      </dgm:extLst>
    </dgm:pt>
    <dgm:pt modelId="{30CF3217-7EEC-48FE-AF0A-05FABB98C830}" type="pres">
      <dgm:prSet presAssocID="{CE8C7C14-BB92-49CC-93EB-84DC1B80525A}" presName="rect2" presStyleLbl="node1" presStyleIdx="2" presStyleCnt="6">
        <dgm:presLayoutVars>
          <dgm:bulletEnabled val="1"/>
        </dgm:presLayoutVars>
      </dgm:prSet>
      <dgm:spPr/>
    </dgm:pt>
    <dgm:pt modelId="{73E6DEA9-3A37-4316-A398-179E76CA3BA0}" type="pres">
      <dgm:prSet presAssocID="{1BEFF3D3-9AD0-4349-BAAC-BF69DCB138D3}" presName="sibTrans" presStyleCnt="0"/>
      <dgm:spPr/>
    </dgm:pt>
    <dgm:pt modelId="{5CA6F921-40C8-4296-AC7A-697BA0095DBB}" type="pres">
      <dgm:prSet presAssocID="{2669B549-A841-4033-9F3E-33477F6C1BF8}" presName="composite" presStyleCnt="0"/>
      <dgm:spPr/>
    </dgm:pt>
    <dgm:pt modelId="{FBCEE8CD-9920-4996-BB6C-004E19477133}" type="pres">
      <dgm:prSet presAssocID="{2669B549-A841-4033-9F3E-33477F6C1BF8}" presName="rect1" presStyleLbl="bgImgPlace1" presStyleIdx="3" presStyleCnt="6"/>
      <dgm:spPr>
        <a:blipFill>
          <a:blip xmlns:r="http://schemas.openxmlformats.org/officeDocument/2006/relationships" r:embed="rId8"/>
          <a:srcRect/>
          <a:stretch>
            <a:fillRect l="-13000" r="-13000"/>
          </a:stretch>
        </a:blipFill>
      </dgm:spPr>
      <dgm:extLst>
        <a:ext uri="{E40237B7-FDA0-4F09-8148-C483321AD2D9}">
          <dgm14:cNvPr xmlns:dgm14="http://schemas.microsoft.com/office/drawing/2010/diagram" id="0" name="">
            <a:hlinkClick xmlns:r="http://schemas.openxmlformats.org/officeDocument/2006/relationships" r:id="rId9" action="ppaction://hlinkfile"/>
          </dgm14:cNvPr>
        </a:ext>
      </dgm:extLst>
    </dgm:pt>
    <dgm:pt modelId="{F0ECD0E6-3F20-42AA-8F4E-58D8B48BAB4C}" type="pres">
      <dgm:prSet presAssocID="{2669B549-A841-4033-9F3E-33477F6C1BF8}" presName="rect2" presStyleLbl="node1" presStyleIdx="3" presStyleCnt="6">
        <dgm:presLayoutVars>
          <dgm:bulletEnabled val="1"/>
        </dgm:presLayoutVars>
      </dgm:prSet>
      <dgm:spPr/>
    </dgm:pt>
    <dgm:pt modelId="{90E75DE4-9C61-4C1E-B30C-B3646418216A}" type="pres">
      <dgm:prSet presAssocID="{CC8BA31D-9745-4159-AE93-AD11793963B1}" presName="sibTrans" presStyleCnt="0"/>
      <dgm:spPr/>
    </dgm:pt>
    <dgm:pt modelId="{0CD93095-22C0-49C8-8FB5-83448DED53DD}" type="pres">
      <dgm:prSet presAssocID="{CC8DBB58-C45C-4A86-B41B-D3F9BD5F22FF}" presName="composite" presStyleCnt="0"/>
      <dgm:spPr/>
    </dgm:pt>
    <dgm:pt modelId="{7FB967AD-A2B2-406C-A6FE-1FB2CF3578DE}" type="pres">
      <dgm:prSet presAssocID="{CC8DBB58-C45C-4A86-B41B-D3F9BD5F22FF}" presName="rect1" presStyleLbl="bgImgPlace1" presStyleIdx="4" presStyleCnt="6"/>
      <dgm:spPr>
        <a:blipFill>
          <a:blip xmlns:r="http://schemas.openxmlformats.org/officeDocument/2006/relationships" r:embed="rId10"/>
          <a:srcRect/>
          <a:stretch>
            <a:fillRect l="-13000" r="-13000"/>
          </a:stretch>
        </a:blipFill>
      </dgm:spPr>
      <dgm:extLst>
        <a:ext uri="{E40237B7-FDA0-4F09-8148-C483321AD2D9}">
          <dgm14:cNvPr xmlns:dgm14="http://schemas.microsoft.com/office/drawing/2010/diagram" id="0" name="">
            <a:hlinkClick xmlns:r="http://schemas.openxmlformats.org/officeDocument/2006/relationships" r:id="rId11" action="ppaction://hlinkfile"/>
          </dgm14:cNvPr>
        </a:ext>
      </dgm:extLst>
    </dgm:pt>
    <dgm:pt modelId="{1EE261A9-2764-42E1-A2E6-0EAE677B999C}" type="pres">
      <dgm:prSet presAssocID="{CC8DBB58-C45C-4A86-B41B-D3F9BD5F22FF}" presName="rect2" presStyleLbl="node1" presStyleIdx="4" presStyleCnt="6">
        <dgm:presLayoutVars>
          <dgm:bulletEnabled val="1"/>
        </dgm:presLayoutVars>
      </dgm:prSet>
      <dgm:spPr/>
    </dgm:pt>
    <dgm:pt modelId="{984E5536-4B8F-49C5-81F7-E4D52B886FE6}" type="pres">
      <dgm:prSet presAssocID="{6E202075-0274-4BFE-BD01-66C6C6000358}" presName="sibTrans" presStyleCnt="0"/>
      <dgm:spPr/>
    </dgm:pt>
    <dgm:pt modelId="{B884B9D2-FC1D-4BE5-9926-A4AAB45A7714}" type="pres">
      <dgm:prSet presAssocID="{A4B0B67B-13E3-40F0-82D3-5FB7C8C92474}" presName="composite" presStyleCnt="0"/>
      <dgm:spPr/>
    </dgm:pt>
    <dgm:pt modelId="{CA81BA9D-8F59-4D30-B059-239D6B44007E}" type="pres">
      <dgm:prSet presAssocID="{A4B0B67B-13E3-40F0-82D3-5FB7C8C92474}" presName="rect1" presStyleLbl="bgImgPlace1" presStyleIdx="5" presStyleCnt="6"/>
      <dgm:spPr>
        <a:blipFill>
          <a:blip xmlns:r="http://schemas.openxmlformats.org/officeDocument/2006/relationships" r:embed="rId12"/>
          <a:srcRect/>
          <a:stretch>
            <a:fillRect t="-39000" b="-39000"/>
          </a:stretch>
        </a:blipFill>
      </dgm:spPr>
      <dgm:extLst>
        <a:ext uri="{E40237B7-FDA0-4F09-8148-C483321AD2D9}">
          <dgm14:cNvPr xmlns:dgm14="http://schemas.microsoft.com/office/drawing/2010/diagram" id="0" name="">
            <a:hlinkClick xmlns:r="http://schemas.openxmlformats.org/officeDocument/2006/relationships" r:id="rId13" action="ppaction://hlinkfile"/>
          </dgm14:cNvPr>
        </a:ext>
      </dgm:extLst>
    </dgm:pt>
    <dgm:pt modelId="{017DB850-7539-4719-ADEC-EF52C49E3179}" type="pres">
      <dgm:prSet presAssocID="{A4B0B67B-13E3-40F0-82D3-5FB7C8C92474}" presName="rect2" presStyleLbl="node1" presStyleIdx="5" presStyleCnt="6">
        <dgm:presLayoutVars>
          <dgm:bulletEnabled val="1"/>
        </dgm:presLayoutVars>
      </dgm:prSet>
      <dgm:spPr/>
    </dgm:pt>
  </dgm:ptLst>
  <dgm:cxnLst>
    <dgm:cxn modelId="{D2F90C02-8DC4-416F-A415-AAB6B07E8FAD}" srcId="{E4AC7FFD-D2D1-45D8-BA36-CEE542F436A0}" destId="{A4B0B67B-13E3-40F0-82D3-5FB7C8C92474}" srcOrd="5" destOrd="0" parTransId="{EFB1CDF7-0D46-4B34-90C7-062565DCD141}" sibTransId="{DB1A05CD-B1E5-4FE1-9855-6CC422710C54}"/>
    <dgm:cxn modelId="{45BE5D09-3FE1-447F-AC0C-53D630272D00}" srcId="{E4AC7FFD-D2D1-45D8-BA36-CEE542F436A0}" destId="{CC8DBB58-C45C-4A86-B41B-D3F9BD5F22FF}" srcOrd="4" destOrd="0" parTransId="{959A6518-06DF-4CE6-8F46-5C4EA3ED178F}" sibTransId="{6E202075-0274-4BFE-BD01-66C6C6000358}"/>
    <dgm:cxn modelId="{32921A10-51C5-4D84-BA8A-039F08630603}" type="presOf" srcId="{E4AC7FFD-D2D1-45D8-BA36-CEE542F436A0}" destId="{E46182A9-705C-4125-920F-71EA6695A83C}" srcOrd="0" destOrd="0" presId="urn:microsoft.com/office/officeart/2008/layout/BendingPictureBlocks"/>
    <dgm:cxn modelId="{0E7F7726-0153-498B-BADE-9ED218A0E158}" srcId="{E4AC7FFD-D2D1-45D8-BA36-CEE542F436A0}" destId="{BD65AC81-3F91-435D-81C5-2B7CFF592722}" srcOrd="0" destOrd="0" parTransId="{82C7309C-088F-43F0-89C5-1DD913B4D4D5}" sibTransId="{9DA65245-B5E1-4F47-BBC4-781E8FED06E9}"/>
    <dgm:cxn modelId="{60450273-077A-403B-8732-9827C6BDE84E}" srcId="{E4AC7FFD-D2D1-45D8-BA36-CEE542F436A0}" destId="{CE8C7C14-BB92-49CC-93EB-84DC1B80525A}" srcOrd="2" destOrd="0" parTransId="{DBA1736F-D34D-448D-9758-A3E4516BCD0F}" sibTransId="{1BEFF3D3-9AD0-4349-BAAC-BF69DCB138D3}"/>
    <dgm:cxn modelId="{128E5354-E77C-4C60-ADBB-C9C44E4DE38B}" srcId="{E4AC7FFD-D2D1-45D8-BA36-CEE542F436A0}" destId="{2669B549-A841-4033-9F3E-33477F6C1BF8}" srcOrd="3" destOrd="0" parTransId="{44081D7E-BAC3-45A9-8468-DA1B457238E2}" sibTransId="{CC8BA31D-9745-4159-AE93-AD11793963B1}"/>
    <dgm:cxn modelId="{62F48B84-9F32-47B5-9936-3FBE4A3F85BD}" srcId="{E4AC7FFD-D2D1-45D8-BA36-CEE542F436A0}" destId="{CDE65DDE-75B4-40A7-BADB-BD7B135A6619}" srcOrd="1" destOrd="0" parTransId="{22A150A3-C1B5-4DD5-AD6C-3D30A0465CB9}" sibTransId="{5A1D75BE-38FC-4B9E-A0D5-3C5748FB0155}"/>
    <dgm:cxn modelId="{FAEC4B8E-10CB-4263-A894-84E263461D83}" type="presOf" srcId="{CC8DBB58-C45C-4A86-B41B-D3F9BD5F22FF}" destId="{1EE261A9-2764-42E1-A2E6-0EAE677B999C}" srcOrd="0" destOrd="0" presId="urn:microsoft.com/office/officeart/2008/layout/BendingPictureBlocks"/>
    <dgm:cxn modelId="{D28D0798-683A-47E4-9B46-C5446AF5E005}" type="presOf" srcId="{A4B0B67B-13E3-40F0-82D3-5FB7C8C92474}" destId="{017DB850-7539-4719-ADEC-EF52C49E3179}" srcOrd="0" destOrd="0" presId="urn:microsoft.com/office/officeart/2008/layout/BendingPictureBlocks"/>
    <dgm:cxn modelId="{97E00CAF-4E7D-43C1-8AD4-EE984AF694FA}" type="presOf" srcId="{CDE65DDE-75B4-40A7-BADB-BD7B135A6619}" destId="{B074DEC2-565D-43E5-BDBA-98C2DA7CBD96}" srcOrd="0" destOrd="0" presId="urn:microsoft.com/office/officeart/2008/layout/BendingPictureBlocks"/>
    <dgm:cxn modelId="{F69ED4B4-C325-4194-9FB7-6FFAF4201E0F}" type="presOf" srcId="{CE8C7C14-BB92-49CC-93EB-84DC1B80525A}" destId="{30CF3217-7EEC-48FE-AF0A-05FABB98C830}" srcOrd="0" destOrd="0" presId="urn:microsoft.com/office/officeart/2008/layout/BendingPictureBlocks"/>
    <dgm:cxn modelId="{6C93CFBE-69A8-4AA0-AA06-F9EE4C9CDD32}" type="presOf" srcId="{BD65AC81-3F91-435D-81C5-2B7CFF592722}" destId="{60882400-4506-4238-926B-5E624D4EC64A}" srcOrd="0" destOrd="0" presId="urn:microsoft.com/office/officeart/2008/layout/BendingPictureBlocks"/>
    <dgm:cxn modelId="{AE3E0AC7-BE68-491A-821F-EF393EDEBFCF}" type="presOf" srcId="{2669B549-A841-4033-9F3E-33477F6C1BF8}" destId="{F0ECD0E6-3F20-42AA-8F4E-58D8B48BAB4C}" srcOrd="0" destOrd="0" presId="urn:microsoft.com/office/officeart/2008/layout/BendingPictureBlocks"/>
    <dgm:cxn modelId="{414F022E-5BA0-466E-891C-41538E06A060}" type="presParOf" srcId="{E46182A9-705C-4125-920F-71EA6695A83C}" destId="{F00A7DCF-3DB9-44C4-AAD5-DAC7D0094E13}" srcOrd="0" destOrd="0" presId="urn:microsoft.com/office/officeart/2008/layout/BendingPictureBlocks"/>
    <dgm:cxn modelId="{D57432D4-7FC1-4414-8196-91D944CF5E02}" type="presParOf" srcId="{F00A7DCF-3DB9-44C4-AAD5-DAC7D0094E13}" destId="{64F0D136-D0B6-46AB-A40A-8C52F2B60AB7}" srcOrd="0" destOrd="0" presId="urn:microsoft.com/office/officeart/2008/layout/BendingPictureBlocks"/>
    <dgm:cxn modelId="{495DD307-4534-4EFA-A0BC-0401C9886F69}" type="presParOf" srcId="{F00A7DCF-3DB9-44C4-AAD5-DAC7D0094E13}" destId="{60882400-4506-4238-926B-5E624D4EC64A}" srcOrd="1" destOrd="0" presId="urn:microsoft.com/office/officeart/2008/layout/BendingPictureBlocks"/>
    <dgm:cxn modelId="{8168B341-B26D-4654-AC7C-28B9CD4B64B4}" type="presParOf" srcId="{E46182A9-705C-4125-920F-71EA6695A83C}" destId="{2227C5FD-09D5-4826-B726-DC65062334AC}" srcOrd="1" destOrd="0" presId="urn:microsoft.com/office/officeart/2008/layout/BendingPictureBlocks"/>
    <dgm:cxn modelId="{1270B480-0BCC-4FF9-A2B1-85FF79DE8218}" type="presParOf" srcId="{E46182A9-705C-4125-920F-71EA6695A83C}" destId="{561FCCC2-9CA0-4094-A902-D9E630BFC282}" srcOrd="2" destOrd="0" presId="urn:microsoft.com/office/officeart/2008/layout/BendingPictureBlocks"/>
    <dgm:cxn modelId="{2432450E-22FB-4DD5-A251-FD00AA613973}" type="presParOf" srcId="{561FCCC2-9CA0-4094-A902-D9E630BFC282}" destId="{104BD42A-DC6F-473C-BDF5-C70305FF2D73}" srcOrd="0" destOrd="0" presId="urn:microsoft.com/office/officeart/2008/layout/BendingPictureBlocks"/>
    <dgm:cxn modelId="{4EDB7CCA-8401-46D4-9899-8B291F7A5202}" type="presParOf" srcId="{561FCCC2-9CA0-4094-A902-D9E630BFC282}" destId="{B074DEC2-565D-43E5-BDBA-98C2DA7CBD96}" srcOrd="1" destOrd="0" presId="urn:microsoft.com/office/officeart/2008/layout/BendingPictureBlocks"/>
    <dgm:cxn modelId="{4DB2E909-0EC1-4ABB-833F-CF3B3B2DB1B9}" type="presParOf" srcId="{E46182A9-705C-4125-920F-71EA6695A83C}" destId="{93D55741-72B7-4538-B965-16D1239FB815}" srcOrd="3" destOrd="0" presId="urn:microsoft.com/office/officeart/2008/layout/BendingPictureBlocks"/>
    <dgm:cxn modelId="{C584FCD2-8D98-462C-A55C-ED299FE7EBE7}" type="presParOf" srcId="{E46182A9-705C-4125-920F-71EA6695A83C}" destId="{24431119-00D2-422D-886D-CA5459F8515F}" srcOrd="4" destOrd="0" presId="urn:microsoft.com/office/officeart/2008/layout/BendingPictureBlocks"/>
    <dgm:cxn modelId="{7F19F88A-C9BB-42BE-BDB5-66CC8DA0E6D3}" type="presParOf" srcId="{24431119-00D2-422D-886D-CA5459F8515F}" destId="{827E8D62-73A3-4064-875A-2C795033ABA1}" srcOrd="0" destOrd="0" presId="urn:microsoft.com/office/officeart/2008/layout/BendingPictureBlocks"/>
    <dgm:cxn modelId="{8826255D-4C75-4E77-8640-9727C33EC99A}" type="presParOf" srcId="{24431119-00D2-422D-886D-CA5459F8515F}" destId="{30CF3217-7EEC-48FE-AF0A-05FABB98C830}" srcOrd="1" destOrd="0" presId="urn:microsoft.com/office/officeart/2008/layout/BendingPictureBlocks"/>
    <dgm:cxn modelId="{0A3CF54E-90C7-4F9F-9DF7-C92F3A7A3B99}" type="presParOf" srcId="{E46182A9-705C-4125-920F-71EA6695A83C}" destId="{73E6DEA9-3A37-4316-A398-179E76CA3BA0}" srcOrd="5" destOrd="0" presId="urn:microsoft.com/office/officeart/2008/layout/BendingPictureBlocks"/>
    <dgm:cxn modelId="{EFF2606D-5AAD-468C-8234-50E5520EDF8E}" type="presParOf" srcId="{E46182A9-705C-4125-920F-71EA6695A83C}" destId="{5CA6F921-40C8-4296-AC7A-697BA0095DBB}" srcOrd="6" destOrd="0" presId="urn:microsoft.com/office/officeart/2008/layout/BendingPictureBlocks"/>
    <dgm:cxn modelId="{8E4F3E5D-B8ED-418D-B566-459B275E5580}" type="presParOf" srcId="{5CA6F921-40C8-4296-AC7A-697BA0095DBB}" destId="{FBCEE8CD-9920-4996-BB6C-004E19477133}" srcOrd="0" destOrd="0" presId="urn:microsoft.com/office/officeart/2008/layout/BendingPictureBlocks"/>
    <dgm:cxn modelId="{0C099C89-B2B6-46EC-A9B0-5378ACC83D2B}" type="presParOf" srcId="{5CA6F921-40C8-4296-AC7A-697BA0095DBB}" destId="{F0ECD0E6-3F20-42AA-8F4E-58D8B48BAB4C}" srcOrd="1" destOrd="0" presId="urn:microsoft.com/office/officeart/2008/layout/BendingPictureBlocks"/>
    <dgm:cxn modelId="{022D82D2-E834-4C11-A3C1-18D41B7242C8}" type="presParOf" srcId="{E46182A9-705C-4125-920F-71EA6695A83C}" destId="{90E75DE4-9C61-4C1E-B30C-B3646418216A}" srcOrd="7" destOrd="0" presId="urn:microsoft.com/office/officeart/2008/layout/BendingPictureBlocks"/>
    <dgm:cxn modelId="{D1477A23-6A80-41C4-A4CF-4E7D4735E836}" type="presParOf" srcId="{E46182A9-705C-4125-920F-71EA6695A83C}" destId="{0CD93095-22C0-49C8-8FB5-83448DED53DD}" srcOrd="8" destOrd="0" presId="urn:microsoft.com/office/officeart/2008/layout/BendingPictureBlocks"/>
    <dgm:cxn modelId="{9F933017-F5CB-4F40-8734-1E5D4F759D25}" type="presParOf" srcId="{0CD93095-22C0-49C8-8FB5-83448DED53DD}" destId="{7FB967AD-A2B2-406C-A6FE-1FB2CF3578DE}" srcOrd="0" destOrd="0" presId="urn:microsoft.com/office/officeart/2008/layout/BendingPictureBlocks"/>
    <dgm:cxn modelId="{A43833AA-4541-437E-AC96-00D94B1D8841}" type="presParOf" srcId="{0CD93095-22C0-49C8-8FB5-83448DED53DD}" destId="{1EE261A9-2764-42E1-A2E6-0EAE677B999C}" srcOrd="1" destOrd="0" presId="urn:microsoft.com/office/officeart/2008/layout/BendingPictureBlocks"/>
    <dgm:cxn modelId="{7274335C-2A28-4AE6-A9D5-08432C8673F3}" type="presParOf" srcId="{E46182A9-705C-4125-920F-71EA6695A83C}" destId="{984E5536-4B8F-49C5-81F7-E4D52B886FE6}" srcOrd="9" destOrd="0" presId="urn:microsoft.com/office/officeart/2008/layout/BendingPictureBlocks"/>
    <dgm:cxn modelId="{9FB3EE54-A2F1-4042-AC9B-C3A77723AB2C}" type="presParOf" srcId="{E46182A9-705C-4125-920F-71EA6695A83C}" destId="{B884B9D2-FC1D-4BE5-9926-A4AAB45A7714}" srcOrd="10" destOrd="0" presId="urn:microsoft.com/office/officeart/2008/layout/BendingPictureBlocks"/>
    <dgm:cxn modelId="{D2545934-4926-4D86-B25C-3D3201150053}" type="presParOf" srcId="{B884B9D2-FC1D-4BE5-9926-A4AAB45A7714}" destId="{CA81BA9D-8F59-4D30-B059-239D6B44007E}" srcOrd="0" destOrd="0" presId="urn:microsoft.com/office/officeart/2008/layout/BendingPictureBlocks"/>
    <dgm:cxn modelId="{D65690BD-A1AC-49E9-B723-BD011A6D2222}" type="presParOf" srcId="{B884B9D2-FC1D-4BE5-9926-A4AAB45A7714}" destId="{017DB850-7539-4719-ADEC-EF52C49E3179}" srcOrd="1" destOrd="0" presId="urn:microsoft.com/office/officeart/2008/layout/BendingPictureBlock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4AC7FFD-D2D1-45D8-BA36-CEE542F436A0}" type="doc">
      <dgm:prSet loTypeId="urn:microsoft.com/office/officeart/2008/layout/BendingPictureBlocks" loCatId="picture" qsTypeId="urn:microsoft.com/office/officeart/2005/8/quickstyle/simple5" qsCatId="simple" csTypeId="urn:microsoft.com/office/officeart/2005/8/colors/accent3_2" csCatId="accent3" phldr="1"/>
      <dgm:spPr/>
      <dgm:t>
        <a:bodyPr/>
        <a:lstStyle/>
        <a:p>
          <a:endParaRPr lang="en-NG"/>
        </a:p>
      </dgm:t>
    </dgm:pt>
    <dgm:pt modelId="{BD65AC81-3F91-435D-81C5-2B7CFF592722}">
      <dgm:prSet phldrT="[Text]"/>
      <dgm:spPr/>
      <dgm:t>
        <a:bodyPr/>
        <a:lstStyle/>
        <a:p>
          <a:r>
            <a:rPr lang="en-GB" dirty="0">
              <a:solidFill>
                <a:schemeClr val="bg1"/>
              </a:solidFill>
              <a:latin typeface="Ink Free" panose="03080402000500000000" pitchFamily="66" charset="0"/>
              <a:hlinkClick xmlns:r="http://schemas.openxmlformats.org/officeDocument/2006/relationships" r:id="rId1" action="ppaction://hlinksldjump">
                <a:extLst>
                  <a:ext uri="{A12FA001-AC4F-418D-AE19-62706E023703}">
                    <ahyp:hlinkClr xmlns:ahyp="http://schemas.microsoft.com/office/drawing/2018/hyperlinkcolor" val="tx"/>
                  </a:ext>
                </a:extLst>
              </a:hlinkClick>
            </a:rPr>
            <a:t>Hot Dog</a:t>
          </a:r>
          <a:endParaRPr lang="en-NG" dirty="0">
            <a:solidFill>
              <a:schemeClr val="bg1"/>
            </a:solidFill>
            <a:latin typeface="Ink Free" panose="03080402000500000000" pitchFamily="66" charset="0"/>
          </a:endParaRPr>
        </a:p>
      </dgm:t>
    </dgm:pt>
    <dgm:pt modelId="{82C7309C-088F-43F0-89C5-1DD913B4D4D5}" type="parTrans" cxnId="{0E7F7726-0153-498B-BADE-9ED218A0E158}">
      <dgm:prSet/>
      <dgm:spPr/>
      <dgm:t>
        <a:bodyPr/>
        <a:lstStyle/>
        <a:p>
          <a:endParaRPr lang="en-NG"/>
        </a:p>
      </dgm:t>
    </dgm:pt>
    <dgm:pt modelId="{9DA65245-B5E1-4F47-BBC4-781E8FED06E9}" type="sibTrans" cxnId="{0E7F7726-0153-498B-BADE-9ED218A0E158}">
      <dgm:prSet/>
      <dgm:spPr/>
      <dgm:t>
        <a:bodyPr/>
        <a:lstStyle/>
        <a:p>
          <a:endParaRPr lang="en-NG"/>
        </a:p>
      </dgm:t>
    </dgm:pt>
    <dgm:pt modelId="{CDE65DDE-75B4-40A7-BADB-BD7B135A6619}">
      <dgm:prSet phldrT="[Text]"/>
      <dgm:spPr/>
      <dgm:t>
        <a:bodyPr/>
        <a:lstStyle/>
        <a:p>
          <a:r>
            <a:rPr lang="en-GB" dirty="0">
              <a:solidFill>
                <a:schemeClr val="bg1"/>
              </a:solidFill>
              <a:latin typeface="Ink Free" panose="03080402000500000000" pitchFamily="66" charset="0"/>
              <a:hlinkClick xmlns:r="http://schemas.openxmlformats.org/officeDocument/2006/relationships" r:id="rId1" action="ppaction://hlinksldjump">
                <a:extLst>
                  <a:ext uri="{A12FA001-AC4F-418D-AE19-62706E023703}">
                    <ahyp:hlinkClr xmlns:ahyp="http://schemas.microsoft.com/office/drawing/2018/hyperlinkcolor" val="tx"/>
                  </a:ext>
                </a:extLst>
              </a:hlinkClick>
            </a:rPr>
            <a:t>Bacon Sandwich</a:t>
          </a:r>
          <a:endParaRPr lang="en-NG" dirty="0">
            <a:solidFill>
              <a:schemeClr val="bg1"/>
            </a:solidFill>
            <a:latin typeface="Ink Free" panose="03080402000500000000" pitchFamily="66" charset="0"/>
          </a:endParaRPr>
        </a:p>
      </dgm:t>
    </dgm:pt>
    <dgm:pt modelId="{22A150A3-C1B5-4DD5-AD6C-3D30A0465CB9}" type="parTrans" cxnId="{62F48B84-9F32-47B5-9936-3FBE4A3F85BD}">
      <dgm:prSet/>
      <dgm:spPr/>
      <dgm:t>
        <a:bodyPr/>
        <a:lstStyle/>
        <a:p>
          <a:endParaRPr lang="en-NG"/>
        </a:p>
      </dgm:t>
    </dgm:pt>
    <dgm:pt modelId="{5A1D75BE-38FC-4B9E-A0D5-3C5748FB0155}" type="sibTrans" cxnId="{62F48B84-9F32-47B5-9936-3FBE4A3F85BD}">
      <dgm:prSet/>
      <dgm:spPr/>
      <dgm:t>
        <a:bodyPr/>
        <a:lstStyle/>
        <a:p>
          <a:endParaRPr lang="en-NG"/>
        </a:p>
      </dgm:t>
    </dgm:pt>
    <dgm:pt modelId="{CE8C7C14-BB92-49CC-93EB-84DC1B80525A}">
      <dgm:prSet phldrT="[Text]"/>
      <dgm:spPr/>
      <dgm:t>
        <a:bodyPr/>
        <a:lstStyle/>
        <a:p>
          <a:r>
            <a:rPr lang="en-GB" dirty="0">
              <a:solidFill>
                <a:schemeClr val="bg1"/>
              </a:solidFill>
              <a:latin typeface="Ink Free" panose="03080402000500000000" pitchFamily="66" charset="0"/>
              <a:hlinkClick xmlns:r="http://schemas.openxmlformats.org/officeDocument/2006/relationships" r:id="rId1" action="ppaction://hlinksldjump">
                <a:extLst>
                  <a:ext uri="{A12FA001-AC4F-418D-AE19-62706E023703}">
                    <ahyp:hlinkClr xmlns:ahyp="http://schemas.microsoft.com/office/drawing/2018/hyperlinkcolor" val="tx"/>
                  </a:ext>
                </a:extLst>
              </a:hlinkClick>
            </a:rPr>
            <a:t>Pie</a:t>
          </a:r>
          <a:endParaRPr lang="en-NG" dirty="0">
            <a:solidFill>
              <a:schemeClr val="bg1"/>
            </a:solidFill>
            <a:latin typeface="Ink Free" panose="03080402000500000000" pitchFamily="66" charset="0"/>
          </a:endParaRPr>
        </a:p>
      </dgm:t>
    </dgm:pt>
    <dgm:pt modelId="{DBA1736F-D34D-448D-9758-A3E4516BCD0F}" type="parTrans" cxnId="{60450273-077A-403B-8732-9827C6BDE84E}">
      <dgm:prSet/>
      <dgm:spPr/>
      <dgm:t>
        <a:bodyPr/>
        <a:lstStyle/>
        <a:p>
          <a:endParaRPr lang="en-NG"/>
        </a:p>
      </dgm:t>
    </dgm:pt>
    <dgm:pt modelId="{1BEFF3D3-9AD0-4349-BAAC-BF69DCB138D3}" type="sibTrans" cxnId="{60450273-077A-403B-8732-9827C6BDE84E}">
      <dgm:prSet/>
      <dgm:spPr/>
      <dgm:t>
        <a:bodyPr/>
        <a:lstStyle/>
        <a:p>
          <a:endParaRPr lang="en-NG"/>
        </a:p>
      </dgm:t>
    </dgm:pt>
    <dgm:pt modelId="{730C7AA3-167E-4476-A714-4F2F7D7DEF91}">
      <dgm:prSet/>
      <dgm:spPr/>
      <dgm:t>
        <a:bodyPr/>
        <a:lstStyle/>
        <a:p>
          <a:r>
            <a:rPr lang="en-GB" dirty="0">
              <a:solidFill>
                <a:schemeClr val="bg1"/>
              </a:solidFill>
              <a:latin typeface="Ink Free" panose="03080402000500000000" pitchFamily="66" charset="0"/>
              <a:hlinkClick xmlns:r="http://schemas.openxmlformats.org/officeDocument/2006/relationships" r:id="rId1" action="ppaction://hlinksldjump">
                <a:extLst>
                  <a:ext uri="{A12FA001-AC4F-418D-AE19-62706E023703}">
                    <ahyp:hlinkClr xmlns:ahyp="http://schemas.microsoft.com/office/drawing/2018/hyperlinkcolor" val="tx"/>
                  </a:ext>
                </a:extLst>
              </a:hlinkClick>
            </a:rPr>
            <a:t>Scrambled Eggs</a:t>
          </a:r>
          <a:endParaRPr lang="en-NG" dirty="0">
            <a:solidFill>
              <a:schemeClr val="bg1"/>
            </a:solidFill>
            <a:latin typeface="Ink Free" panose="03080402000500000000" pitchFamily="66" charset="0"/>
          </a:endParaRPr>
        </a:p>
      </dgm:t>
    </dgm:pt>
    <dgm:pt modelId="{DEABF727-111C-40CB-9B9C-E733F844E1AC}" type="parTrans" cxnId="{98C5D017-238D-4A73-BF21-9EBE0625CB34}">
      <dgm:prSet/>
      <dgm:spPr/>
      <dgm:t>
        <a:bodyPr/>
        <a:lstStyle/>
        <a:p>
          <a:endParaRPr lang="en-NG"/>
        </a:p>
      </dgm:t>
    </dgm:pt>
    <dgm:pt modelId="{1E6FFC0C-31CC-4192-8B1A-B8F7629BA6A5}" type="sibTrans" cxnId="{98C5D017-238D-4A73-BF21-9EBE0625CB34}">
      <dgm:prSet/>
      <dgm:spPr/>
      <dgm:t>
        <a:bodyPr/>
        <a:lstStyle/>
        <a:p>
          <a:endParaRPr lang="en-NG"/>
        </a:p>
      </dgm:t>
    </dgm:pt>
    <dgm:pt modelId="{EA32E860-AD6C-47EE-8483-FBD0DF14F8AE}">
      <dgm:prSet/>
      <dgm:spPr/>
      <dgm:t>
        <a:bodyPr/>
        <a:lstStyle/>
        <a:p>
          <a:r>
            <a:rPr lang="en-GB" dirty="0">
              <a:solidFill>
                <a:schemeClr val="bg1"/>
              </a:solidFill>
              <a:latin typeface="Ink Free" panose="03080402000500000000" pitchFamily="66" charset="0"/>
              <a:hlinkClick xmlns:r="http://schemas.openxmlformats.org/officeDocument/2006/relationships" r:id="rId1" action="ppaction://hlinksldjump">
                <a:extLst>
                  <a:ext uri="{A12FA001-AC4F-418D-AE19-62706E023703}">
                    <ahyp:hlinkClr xmlns:ahyp="http://schemas.microsoft.com/office/drawing/2018/hyperlinkcolor" val="tx"/>
                  </a:ext>
                </a:extLst>
              </a:hlinkClick>
            </a:rPr>
            <a:t>Toasted White Bread</a:t>
          </a:r>
          <a:endParaRPr lang="en-NG" dirty="0">
            <a:solidFill>
              <a:schemeClr val="bg1"/>
            </a:solidFill>
            <a:latin typeface="Ink Free" panose="03080402000500000000" pitchFamily="66" charset="0"/>
          </a:endParaRPr>
        </a:p>
      </dgm:t>
    </dgm:pt>
    <dgm:pt modelId="{C473DBAE-29AD-4187-8F77-AD1306324367}" type="parTrans" cxnId="{0A02E512-8C1B-47CB-ACE1-1BE1D7238A3A}">
      <dgm:prSet/>
      <dgm:spPr/>
      <dgm:t>
        <a:bodyPr/>
        <a:lstStyle/>
        <a:p>
          <a:endParaRPr lang="en-NG"/>
        </a:p>
      </dgm:t>
    </dgm:pt>
    <dgm:pt modelId="{29B09F6D-210F-4848-9AF7-738FF55C4C6C}" type="sibTrans" cxnId="{0A02E512-8C1B-47CB-ACE1-1BE1D7238A3A}">
      <dgm:prSet/>
      <dgm:spPr/>
      <dgm:t>
        <a:bodyPr/>
        <a:lstStyle/>
        <a:p>
          <a:endParaRPr lang="en-NG"/>
        </a:p>
      </dgm:t>
    </dgm:pt>
    <dgm:pt modelId="{2DC6AAEE-D73E-495B-994C-3E1043DE2A35}">
      <dgm:prSet/>
      <dgm:spPr/>
      <dgm:t>
        <a:bodyPr/>
        <a:lstStyle/>
        <a:p>
          <a:r>
            <a:rPr lang="en-GB" dirty="0">
              <a:solidFill>
                <a:schemeClr val="bg1"/>
              </a:solidFill>
              <a:latin typeface="Ink Free" panose="03080402000500000000" pitchFamily="66" charset="0"/>
              <a:hlinkClick xmlns:r="http://schemas.openxmlformats.org/officeDocument/2006/relationships" r:id="rId1" action="ppaction://hlinksldjump">
                <a:extLst>
                  <a:ext uri="{A12FA001-AC4F-418D-AE19-62706E023703}">
                    <ahyp:hlinkClr xmlns:ahyp="http://schemas.microsoft.com/office/drawing/2018/hyperlinkcolor" val="tx"/>
                  </a:ext>
                </a:extLst>
              </a:hlinkClick>
            </a:rPr>
            <a:t>Pancakes</a:t>
          </a:r>
          <a:endParaRPr lang="en-NG" dirty="0">
            <a:solidFill>
              <a:schemeClr val="bg1"/>
            </a:solidFill>
            <a:latin typeface="Ink Free" panose="03080402000500000000" pitchFamily="66" charset="0"/>
          </a:endParaRPr>
        </a:p>
      </dgm:t>
    </dgm:pt>
    <dgm:pt modelId="{A100D02B-240F-4ACB-B9D1-E122D5F79E3E}" type="parTrans" cxnId="{9D7CC94F-CF69-4B1B-A1D6-A99B399BD343}">
      <dgm:prSet/>
      <dgm:spPr/>
      <dgm:t>
        <a:bodyPr/>
        <a:lstStyle/>
        <a:p>
          <a:endParaRPr lang="en-NG"/>
        </a:p>
      </dgm:t>
    </dgm:pt>
    <dgm:pt modelId="{D823087C-F419-4301-B0E2-370237290CBD}" type="sibTrans" cxnId="{9D7CC94F-CF69-4B1B-A1D6-A99B399BD343}">
      <dgm:prSet/>
      <dgm:spPr/>
      <dgm:t>
        <a:bodyPr/>
        <a:lstStyle/>
        <a:p>
          <a:endParaRPr lang="en-NG"/>
        </a:p>
      </dgm:t>
    </dgm:pt>
    <dgm:pt modelId="{E46182A9-705C-4125-920F-71EA6695A83C}" type="pres">
      <dgm:prSet presAssocID="{E4AC7FFD-D2D1-45D8-BA36-CEE542F436A0}" presName="Name0" presStyleCnt="0">
        <dgm:presLayoutVars>
          <dgm:dir/>
          <dgm:resizeHandles/>
        </dgm:presLayoutVars>
      </dgm:prSet>
      <dgm:spPr/>
    </dgm:pt>
    <dgm:pt modelId="{F00A7DCF-3DB9-44C4-AAD5-DAC7D0094E13}" type="pres">
      <dgm:prSet presAssocID="{BD65AC81-3F91-435D-81C5-2B7CFF592722}" presName="composite" presStyleCnt="0"/>
      <dgm:spPr/>
    </dgm:pt>
    <dgm:pt modelId="{64F0D136-D0B6-46AB-A40A-8C52F2B60AB7}" type="pres">
      <dgm:prSet presAssocID="{BD65AC81-3F91-435D-81C5-2B7CFF592722}" presName="rect1" presStyleLbl="bgImgPlace1" presStyleIdx="0" presStyleCnt="6"/>
      <dgm:spPr>
        <a:blipFill>
          <a:blip xmlns:r="http://schemas.openxmlformats.org/officeDocument/2006/relationships" r:embed="rId2"/>
          <a:srcRect/>
          <a:stretch>
            <a:fillRect t="-9000" b="-9000"/>
          </a:stretch>
        </a:blipFill>
      </dgm:spPr>
      <dgm:extLst>
        <a:ext uri="{E40237B7-FDA0-4F09-8148-C483321AD2D9}">
          <dgm14:cNvPr xmlns:dgm14="http://schemas.microsoft.com/office/drawing/2010/diagram" id="0" name="">
            <a:hlinkClick xmlns:r="http://schemas.openxmlformats.org/officeDocument/2006/relationships" r:id="rId3" action="ppaction://hlinkfile"/>
          </dgm14:cNvPr>
        </a:ext>
      </dgm:extLst>
    </dgm:pt>
    <dgm:pt modelId="{60882400-4506-4238-926B-5E624D4EC64A}" type="pres">
      <dgm:prSet presAssocID="{BD65AC81-3F91-435D-81C5-2B7CFF592722}" presName="rect2" presStyleLbl="node1" presStyleIdx="0" presStyleCnt="6">
        <dgm:presLayoutVars>
          <dgm:bulletEnabled val="1"/>
        </dgm:presLayoutVars>
      </dgm:prSet>
      <dgm:spPr/>
    </dgm:pt>
    <dgm:pt modelId="{2227C5FD-09D5-4826-B726-DC65062334AC}" type="pres">
      <dgm:prSet presAssocID="{9DA65245-B5E1-4F47-BBC4-781E8FED06E9}" presName="sibTrans" presStyleCnt="0"/>
      <dgm:spPr/>
    </dgm:pt>
    <dgm:pt modelId="{561FCCC2-9CA0-4094-A902-D9E630BFC282}" type="pres">
      <dgm:prSet presAssocID="{CDE65DDE-75B4-40A7-BADB-BD7B135A6619}" presName="composite" presStyleCnt="0"/>
      <dgm:spPr/>
    </dgm:pt>
    <dgm:pt modelId="{104BD42A-DC6F-473C-BDF5-C70305FF2D73}" type="pres">
      <dgm:prSet presAssocID="{CDE65DDE-75B4-40A7-BADB-BD7B135A6619}" presName="rect1" presStyleLbl="bgImgPlace1" presStyleIdx="1" presStyleCnt="6"/>
      <dgm:spPr>
        <a:blipFill>
          <a:blip xmlns:r="http://schemas.openxmlformats.org/officeDocument/2006/relationships" r:embed="rId4"/>
          <a:srcRect/>
          <a:stretch>
            <a:fillRect l="-25000" r="-25000"/>
          </a:stretch>
        </a:blipFill>
      </dgm:spPr>
      <dgm:extLst>
        <a:ext uri="{E40237B7-FDA0-4F09-8148-C483321AD2D9}">
          <dgm14:cNvPr xmlns:dgm14="http://schemas.microsoft.com/office/drawing/2010/diagram" id="0" name="">
            <a:hlinkClick xmlns:r="http://schemas.openxmlformats.org/officeDocument/2006/relationships" r:id="rId5" action="ppaction://hlinkfile"/>
          </dgm14:cNvPr>
        </a:ext>
      </dgm:extLst>
    </dgm:pt>
    <dgm:pt modelId="{B074DEC2-565D-43E5-BDBA-98C2DA7CBD96}" type="pres">
      <dgm:prSet presAssocID="{CDE65DDE-75B4-40A7-BADB-BD7B135A6619}" presName="rect2" presStyleLbl="node1" presStyleIdx="1" presStyleCnt="6">
        <dgm:presLayoutVars>
          <dgm:bulletEnabled val="1"/>
        </dgm:presLayoutVars>
      </dgm:prSet>
      <dgm:spPr/>
    </dgm:pt>
    <dgm:pt modelId="{93D55741-72B7-4538-B965-16D1239FB815}" type="pres">
      <dgm:prSet presAssocID="{5A1D75BE-38FC-4B9E-A0D5-3C5748FB0155}" presName="sibTrans" presStyleCnt="0"/>
      <dgm:spPr/>
    </dgm:pt>
    <dgm:pt modelId="{24431119-00D2-422D-886D-CA5459F8515F}" type="pres">
      <dgm:prSet presAssocID="{CE8C7C14-BB92-49CC-93EB-84DC1B80525A}" presName="composite" presStyleCnt="0"/>
      <dgm:spPr/>
    </dgm:pt>
    <dgm:pt modelId="{827E8D62-73A3-4064-875A-2C795033ABA1}" type="pres">
      <dgm:prSet presAssocID="{CE8C7C14-BB92-49CC-93EB-84DC1B80525A}" presName="rect1" presStyleLbl="bgImgPlace1" presStyleIdx="2" presStyleCnt="6"/>
      <dgm:spPr>
        <a:blipFill>
          <a:blip xmlns:r="http://schemas.openxmlformats.org/officeDocument/2006/relationships" r:embed="rId6"/>
          <a:srcRect/>
          <a:stretch>
            <a:fillRect l="-6000" r="-6000"/>
          </a:stretch>
        </a:blipFill>
      </dgm:spPr>
      <dgm:extLst>
        <a:ext uri="{E40237B7-FDA0-4F09-8148-C483321AD2D9}">
          <dgm14:cNvPr xmlns:dgm14="http://schemas.microsoft.com/office/drawing/2010/diagram" id="0" name="">
            <a:hlinkClick xmlns:r="http://schemas.openxmlformats.org/officeDocument/2006/relationships" r:id="rId7" action="ppaction://hlinkfile"/>
          </dgm14:cNvPr>
        </a:ext>
      </dgm:extLst>
    </dgm:pt>
    <dgm:pt modelId="{30CF3217-7EEC-48FE-AF0A-05FABB98C830}" type="pres">
      <dgm:prSet presAssocID="{CE8C7C14-BB92-49CC-93EB-84DC1B80525A}" presName="rect2" presStyleLbl="node1" presStyleIdx="2" presStyleCnt="6">
        <dgm:presLayoutVars>
          <dgm:bulletEnabled val="1"/>
        </dgm:presLayoutVars>
      </dgm:prSet>
      <dgm:spPr/>
    </dgm:pt>
    <dgm:pt modelId="{4A6712E6-BCDD-4E61-BBC7-96CDF1926E46}" type="pres">
      <dgm:prSet presAssocID="{1BEFF3D3-9AD0-4349-BAAC-BF69DCB138D3}" presName="sibTrans" presStyleCnt="0"/>
      <dgm:spPr/>
    </dgm:pt>
    <dgm:pt modelId="{842E4051-8815-426F-8CA6-2940F8BE9CA4}" type="pres">
      <dgm:prSet presAssocID="{730C7AA3-167E-4476-A714-4F2F7D7DEF91}" presName="composite" presStyleCnt="0"/>
      <dgm:spPr/>
    </dgm:pt>
    <dgm:pt modelId="{5CAB29A6-56C7-4E8B-8D5A-CD7492D5CF83}" type="pres">
      <dgm:prSet presAssocID="{730C7AA3-167E-4476-A714-4F2F7D7DEF91}" presName="rect1" presStyleLbl="bgImgPlace1" presStyleIdx="3" presStyleCnt="6"/>
      <dgm:spPr>
        <a:blipFill>
          <a:blip xmlns:r="http://schemas.openxmlformats.org/officeDocument/2006/relationships" r:embed="rId8"/>
          <a:srcRect/>
          <a:stretch>
            <a:fillRect t="-39000" b="-39000"/>
          </a:stretch>
        </a:blipFill>
      </dgm:spPr>
      <dgm:extLst>
        <a:ext uri="{E40237B7-FDA0-4F09-8148-C483321AD2D9}">
          <dgm14:cNvPr xmlns:dgm14="http://schemas.microsoft.com/office/drawing/2010/diagram" id="0" name="">
            <a:hlinkClick xmlns:r="http://schemas.openxmlformats.org/officeDocument/2006/relationships" r:id="rId9" action="ppaction://hlinkfile"/>
          </dgm14:cNvPr>
        </a:ext>
      </dgm:extLst>
    </dgm:pt>
    <dgm:pt modelId="{95631D9B-1CD5-4E1C-9986-34D5AFF7C934}" type="pres">
      <dgm:prSet presAssocID="{730C7AA3-167E-4476-A714-4F2F7D7DEF91}" presName="rect2" presStyleLbl="node1" presStyleIdx="3" presStyleCnt="6">
        <dgm:presLayoutVars>
          <dgm:bulletEnabled val="1"/>
        </dgm:presLayoutVars>
      </dgm:prSet>
      <dgm:spPr/>
    </dgm:pt>
    <dgm:pt modelId="{87D4257D-753E-44B8-A875-702789E7C725}" type="pres">
      <dgm:prSet presAssocID="{1E6FFC0C-31CC-4192-8B1A-B8F7629BA6A5}" presName="sibTrans" presStyleCnt="0"/>
      <dgm:spPr/>
    </dgm:pt>
    <dgm:pt modelId="{D49C918E-6E21-4B00-90C6-AAED545BEFE6}" type="pres">
      <dgm:prSet presAssocID="{EA32E860-AD6C-47EE-8483-FBD0DF14F8AE}" presName="composite" presStyleCnt="0"/>
      <dgm:spPr/>
    </dgm:pt>
    <dgm:pt modelId="{499E9304-EBEB-409C-9848-3CDE31701453}" type="pres">
      <dgm:prSet presAssocID="{EA32E860-AD6C-47EE-8483-FBD0DF14F8AE}" presName="rect1" presStyleLbl="bgImgPlace1" presStyleIdx="4" presStyleCnt="6"/>
      <dgm:spPr>
        <a:blipFill>
          <a:blip xmlns:r="http://schemas.openxmlformats.org/officeDocument/2006/relationships" r:embed="rId10"/>
          <a:srcRect/>
          <a:stretch>
            <a:fillRect t="-9000" b="-9000"/>
          </a:stretch>
        </a:blipFill>
      </dgm:spPr>
      <dgm:extLst>
        <a:ext uri="{E40237B7-FDA0-4F09-8148-C483321AD2D9}">
          <dgm14:cNvPr xmlns:dgm14="http://schemas.microsoft.com/office/drawing/2010/diagram" id="0" name="">
            <a:hlinkClick xmlns:r="http://schemas.openxmlformats.org/officeDocument/2006/relationships" r:id="rId11" action="ppaction://hlinkfile"/>
          </dgm14:cNvPr>
        </a:ext>
      </dgm:extLst>
    </dgm:pt>
    <dgm:pt modelId="{1D04ED7D-46E0-485A-AAA0-4B71A40EDFD3}" type="pres">
      <dgm:prSet presAssocID="{EA32E860-AD6C-47EE-8483-FBD0DF14F8AE}" presName="rect2" presStyleLbl="node1" presStyleIdx="4" presStyleCnt="6">
        <dgm:presLayoutVars>
          <dgm:bulletEnabled val="1"/>
        </dgm:presLayoutVars>
      </dgm:prSet>
      <dgm:spPr/>
    </dgm:pt>
    <dgm:pt modelId="{87CBA05F-2006-4414-8225-2FFCAEEF43C5}" type="pres">
      <dgm:prSet presAssocID="{29B09F6D-210F-4848-9AF7-738FF55C4C6C}" presName="sibTrans" presStyleCnt="0"/>
      <dgm:spPr/>
    </dgm:pt>
    <dgm:pt modelId="{2C159F6B-7DD8-4068-A0C0-64E82BA5F285}" type="pres">
      <dgm:prSet presAssocID="{2DC6AAEE-D73E-495B-994C-3E1043DE2A35}" presName="composite" presStyleCnt="0"/>
      <dgm:spPr/>
    </dgm:pt>
    <dgm:pt modelId="{15D6538C-EF8B-457B-8064-1A2FC14C7D17}" type="pres">
      <dgm:prSet presAssocID="{2DC6AAEE-D73E-495B-994C-3E1043DE2A35}" presName="rect1" presStyleLbl="bgImgPlace1" presStyleIdx="5" presStyleCnt="6"/>
      <dgm:spPr>
        <a:blipFill>
          <a:blip xmlns:r="http://schemas.openxmlformats.org/officeDocument/2006/relationships" r:embed="rId12"/>
          <a:srcRect/>
          <a:stretch>
            <a:fillRect t="-9000" b="-9000"/>
          </a:stretch>
        </a:blipFill>
      </dgm:spPr>
      <dgm:extLst>
        <a:ext uri="{E40237B7-FDA0-4F09-8148-C483321AD2D9}">
          <dgm14:cNvPr xmlns:dgm14="http://schemas.microsoft.com/office/drawing/2010/diagram" id="0" name="">
            <a:hlinkClick xmlns:r="http://schemas.openxmlformats.org/officeDocument/2006/relationships" r:id="rId13" action="ppaction://hlinkfile"/>
          </dgm14:cNvPr>
        </a:ext>
      </dgm:extLst>
    </dgm:pt>
    <dgm:pt modelId="{534BB36D-625E-4BE3-A9BB-C507244313C7}" type="pres">
      <dgm:prSet presAssocID="{2DC6AAEE-D73E-495B-994C-3E1043DE2A35}" presName="rect2" presStyleLbl="node1" presStyleIdx="5" presStyleCnt="6">
        <dgm:presLayoutVars>
          <dgm:bulletEnabled val="1"/>
        </dgm:presLayoutVars>
      </dgm:prSet>
      <dgm:spPr/>
    </dgm:pt>
  </dgm:ptLst>
  <dgm:cxnLst>
    <dgm:cxn modelId="{32921A10-51C5-4D84-BA8A-039F08630603}" type="presOf" srcId="{E4AC7FFD-D2D1-45D8-BA36-CEE542F436A0}" destId="{E46182A9-705C-4125-920F-71EA6695A83C}" srcOrd="0" destOrd="0" presId="urn:microsoft.com/office/officeart/2008/layout/BendingPictureBlocks"/>
    <dgm:cxn modelId="{0A02E512-8C1B-47CB-ACE1-1BE1D7238A3A}" srcId="{E4AC7FFD-D2D1-45D8-BA36-CEE542F436A0}" destId="{EA32E860-AD6C-47EE-8483-FBD0DF14F8AE}" srcOrd="4" destOrd="0" parTransId="{C473DBAE-29AD-4187-8F77-AD1306324367}" sibTransId="{29B09F6D-210F-4848-9AF7-738FF55C4C6C}"/>
    <dgm:cxn modelId="{7FAF5C14-0A4E-4D7C-B019-60AD31F59DBC}" type="presOf" srcId="{2DC6AAEE-D73E-495B-994C-3E1043DE2A35}" destId="{534BB36D-625E-4BE3-A9BB-C507244313C7}" srcOrd="0" destOrd="0" presId="urn:microsoft.com/office/officeart/2008/layout/BendingPictureBlocks"/>
    <dgm:cxn modelId="{98C5D017-238D-4A73-BF21-9EBE0625CB34}" srcId="{E4AC7FFD-D2D1-45D8-BA36-CEE542F436A0}" destId="{730C7AA3-167E-4476-A714-4F2F7D7DEF91}" srcOrd="3" destOrd="0" parTransId="{DEABF727-111C-40CB-9B9C-E733F844E1AC}" sibTransId="{1E6FFC0C-31CC-4192-8B1A-B8F7629BA6A5}"/>
    <dgm:cxn modelId="{0E7F7726-0153-498B-BADE-9ED218A0E158}" srcId="{E4AC7FFD-D2D1-45D8-BA36-CEE542F436A0}" destId="{BD65AC81-3F91-435D-81C5-2B7CFF592722}" srcOrd="0" destOrd="0" parTransId="{82C7309C-088F-43F0-89C5-1DD913B4D4D5}" sibTransId="{9DA65245-B5E1-4F47-BBC4-781E8FED06E9}"/>
    <dgm:cxn modelId="{9D7CC94F-CF69-4B1B-A1D6-A99B399BD343}" srcId="{E4AC7FFD-D2D1-45D8-BA36-CEE542F436A0}" destId="{2DC6AAEE-D73E-495B-994C-3E1043DE2A35}" srcOrd="5" destOrd="0" parTransId="{A100D02B-240F-4ACB-B9D1-E122D5F79E3E}" sibTransId="{D823087C-F419-4301-B0E2-370237290CBD}"/>
    <dgm:cxn modelId="{60450273-077A-403B-8732-9827C6BDE84E}" srcId="{E4AC7FFD-D2D1-45D8-BA36-CEE542F436A0}" destId="{CE8C7C14-BB92-49CC-93EB-84DC1B80525A}" srcOrd="2" destOrd="0" parTransId="{DBA1736F-D34D-448D-9758-A3E4516BCD0F}" sibTransId="{1BEFF3D3-9AD0-4349-BAAC-BF69DCB138D3}"/>
    <dgm:cxn modelId="{62F48B84-9F32-47B5-9936-3FBE4A3F85BD}" srcId="{E4AC7FFD-D2D1-45D8-BA36-CEE542F436A0}" destId="{CDE65DDE-75B4-40A7-BADB-BD7B135A6619}" srcOrd="1" destOrd="0" parTransId="{22A150A3-C1B5-4DD5-AD6C-3D30A0465CB9}" sibTransId="{5A1D75BE-38FC-4B9E-A0D5-3C5748FB0155}"/>
    <dgm:cxn modelId="{97E00CAF-4E7D-43C1-8AD4-EE984AF694FA}" type="presOf" srcId="{CDE65DDE-75B4-40A7-BADB-BD7B135A6619}" destId="{B074DEC2-565D-43E5-BDBA-98C2DA7CBD96}" srcOrd="0" destOrd="0" presId="urn:microsoft.com/office/officeart/2008/layout/BendingPictureBlocks"/>
    <dgm:cxn modelId="{F69ED4B4-C325-4194-9FB7-6FFAF4201E0F}" type="presOf" srcId="{CE8C7C14-BB92-49CC-93EB-84DC1B80525A}" destId="{30CF3217-7EEC-48FE-AF0A-05FABB98C830}" srcOrd="0" destOrd="0" presId="urn:microsoft.com/office/officeart/2008/layout/BendingPictureBlocks"/>
    <dgm:cxn modelId="{6C93CFBE-69A8-4AA0-AA06-F9EE4C9CDD32}" type="presOf" srcId="{BD65AC81-3F91-435D-81C5-2B7CFF592722}" destId="{60882400-4506-4238-926B-5E624D4EC64A}" srcOrd="0" destOrd="0" presId="urn:microsoft.com/office/officeart/2008/layout/BendingPictureBlocks"/>
    <dgm:cxn modelId="{1511F9DC-3DFB-4DAD-B60C-DAE2CAE54197}" type="presOf" srcId="{EA32E860-AD6C-47EE-8483-FBD0DF14F8AE}" destId="{1D04ED7D-46E0-485A-AAA0-4B71A40EDFD3}" srcOrd="0" destOrd="0" presId="urn:microsoft.com/office/officeart/2008/layout/BendingPictureBlocks"/>
    <dgm:cxn modelId="{2EB5AFE8-44A4-4703-B311-47CCB6AC4B8A}" type="presOf" srcId="{730C7AA3-167E-4476-A714-4F2F7D7DEF91}" destId="{95631D9B-1CD5-4E1C-9986-34D5AFF7C934}" srcOrd="0" destOrd="0" presId="urn:microsoft.com/office/officeart/2008/layout/BendingPictureBlocks"/>
    <dgm:cxn modelId="{414F022E-5BA0-466E-891C-41538E06A060}" type="presParOf" srcId="{E46182A9-705C-4125-920F-71EA6695A83C}" destId="{F00A7DCF-3DB9-44C4-AAD5-DAC7D0094E13}" srcOrd="0" destOrd="0" presId="urn:microsoft.com/office/officeart/2008/layout/BendingPictureBlocks"/>
    <dgm:cxn modelId="{D57432D4-7FC1-4414-8196-91D944CF5E02}" type="presParOf" srcId="{F00A7DCF-3DB9-44C4-AAD5-DAC7D0094E13}" destId="{64F0D136-D0B6-46AB-A40A-8C52F2B60AB7}" srcOrd="0" destOrd="0" presId="urn:microsoft.com/office/officeart/2008/layout/BendingPictureBlocks"/>
    <dgm:cxn modelId="{495DD307-4534-4EFA-A0BC-0401C9886F69}" type="presParOf" srcId="{F00A7DCF-3DB9-44C4-AAD5-DAC7D0094E13}" destId="{60882400-4506-4238-926B-5E624D4EC64A}" srcOrd="1" destOrd="0" presId="urn:microsoft.com/office/officeart/2008/layout/BendingPictureBlocks"/>
    <dgm:cxn modelId="{8168B341-B26D-4654-AC7C-28B9CD4B64B4}" type="presParOf" srcId="{E46182A9-705C-4125-920F-71EA6695A83C}" destId="{2227C5FD-09D5-4826-B726-DC65062334AC}" srcOrd="1" destOrd="0" presId="urn:microsoft.com/office/officeart/2008/layout/BendingPictureBlocks"/>
    <dgm:cxn modelId="{1270B480-0BCC-4FF9-A2B1-85FF79DE8218}" type="presParOf" srcId="{E46182A9-705C-4125-920F-71EA6695A83C}" destId="{561FCCC2-9CA0-4094-A902-D9E630BFC282}" srcOrd="2" destOrd="0" presId="urn:microsoft.com/office/officeart/2008/layout/BendingPictureBlocks"/>
    <dgm:cxn modelId="{2432450E-22FB-4DD5-A251-FD00AA613973}" type="presParOf" srcId="{561FCCC2-9CA0-4094-A902-D9E630BFC282}" destId="{104BD42A-DC6F-473C-BDF5-C70305FF2D73}" srcOrd="0" destOrd="0" presId="urn:microsoft.com/office/officeart/2008/layout/BendingPictureBlocks"/>
    <dgm:cxn modelId="{4EDB7CCA-8401-46D4-9899-8B291F7A5202}" type="presParOf" srcId="{561FCCC2-9CA0-4094-A902-D9E630BFC282}" destId="{B074DEC2-565D-43E5-BDBA-98C2DA7CBD96}" srcOrd="1" destOrd="0" presId="urn:microsoft.com/office/officeart/2008/layout/BendingPictureBlocks"/>
    <dgm:cxn modelId="{4DB2E909-0EC1-4ABB-833F-CF3B3B2DB1B9}" type="presParOf" srcId="{E46182A9-705C-4125-920F-71EA6695A83C}" destId="{93D55741-72B7-4538-B965-16D1239FB815}" srcOrd="3" destOrd="0" presId="urn:microsoft.com/office/officeart/2008/layout/BendingPictureBlocks"/>
    <dgm:cxn modelId="{C584FCD2-8D98-462C-A55C-ED299FE7EBE7}" type="presParOf" srcId="{E46182A9-705C-4125-920F-71EA6695A83C}" destId="{24431119-00D2-422D-886D-CA5459F8515F}" srcOrd="4" destOrd="0" presId="urn:microsoft.com/office/officeart/2008/layout/BendingPictureBlocks"/>
    <dgm:cxn modelId="{7F19F88A-C9BB-42BE-BDB5-66CC8DA0E6D3}" type="presParOf" srcId="{24431119-00D2-422D-886D-CA5459F8515F}" destId="{827E8D62-73A3-4064-875A-2C795033ABA1}" srcOrd="0" destOrd="0" presId="urn:microsoft.com/office/officeart/2008/layout/BendingPictureBlocks"/>
    <dgm:cxn modelId="{8826255D-4C75-4E77-8640-9727C33EC99A}" type="presParOf" srcId="{24431119-00D2-422D-886D-CA5459F8515F}" destId="{30CF3217-7EEC-48FE-AF0A-05FABB98C830}" srcOrd="1" destOrd="0" presId="urn:microsoft.com/office/officeart/2008/layout/BendingPictureBlocks"/>
    <dgm:cxn modelId="{39F790AA-3E68-45A3-B722-21CD20CDA715}" type="presParOf" srcId="{E46182A9-705C-4125-920F-71EA6695A83C}" destId="{4A6712E6-BCDD-4E61-BBC7-96CDF1926E46}" srcOrd="5" destOrd="0" presId="urn:microsoft.com/office/officeart/2008/layout/BendingPictureBlocks"/>
    <dgm:cxn modelId="{C401EA0F-4840-4257-B597-A0CCB58B8011}" type="presParOf" srcId="{E46182A9-705C-4125-920F-71EA6695A83C}" destId="{842E4051-8815-426F-8CA6-2940F8BE9CA4}" srcOrd="6" destOrd="0" presId="urn:microsoft.com/office/officeart/2008/layout/BendingPictureBlocks"/>
    <dgm:cxn modelId="{E02E61C7-8FA1-4D65-AEFA-6FB88C0A00FD}" type="presParOf" srcId="{842E4051-8815-426F-8CA6-2940F8BE9CA4}" destId="{5CAB29A6-56C7-4E8B-8D5A-CD7492D5CF83}" srcOrd="0" destOrd="0" presId="urn:microsoft.com/office/officeart/2008/layout/BendingPictureBlocks"/>
    <dgm:cxn modelId="{54B63A99-6F7C-470E-838D-32E3E919C158}" type="presParOf" srcId="{842E4051-8815-426F-8CA6-2940F8BE9CA4}" destId="{95631D9B-1CD5-4E1C-9986-34D5AFF7C934}" srcOrd="1" destOrd="0" presId="urn:microsoft.com/office/officeart/2008/layout/BendingPictureBlocks"/>
    <dgm:cxn modelId="{63F662B4-C8B9-492C-BFB2-5CD4C01AC141}" type="presParOf" srcId="{E46182A9-705C-4125-920F-71EA6695A83C}" destId="{87D4257D-753E-44B8-A875-702789E7C725}" srcOrd="7" destOrd="0" presId="urn:microsoft.com/office/officeart/2008/layout/BendingPictureBlocks"/>
    <dgm:cxn modelId="{A3027A8D-59FA-40F1-BDBA-B3A9DC1D659A}" type="presParOf" srcId="{E46182A9-705C-4125-920F-71EA6695A83C}" destId="{D49C918E-6E21-4B00-90C6-AAED545BEFE6}" srcOrd="8" destOrd="0" presId="urn:microsoft.com/office/officeart/2008/layout/BendingPictureBlocks"/>
    <dgm:cxn modelId="{E0AA8022-3228-4655-92BA-DEDA71409433}" type="presParOf" srcId="{D49C918E-6E21-4B00-90C6-AAED545BEFE6}" destId="{499E9304-EBEB-409C-9848-3CDE31701453}" srcOrd="0" destOrd="0" presId="urn:microsoft.com/office/officeart/2008/layout/BendingPictureBlocks"/>
    <dgm:cxn modelId="{C05F1496-3FA9-4BCE-9621-2AB7C30D79BA}" type="presParOf" srcId="{D49C918E-6E21-4B00-90C6-AAED545BEFE6}" destId="{1D04ED7D-46E0-485A-AAA0-4B71A40EDFD3}" srcOrd="1" destOrd="0" presId="urn:microsoft.com/office/officeart/2008/layout/BendingPictureBlocks"/>
    <dgm:cxn modelId="{C0B5CF71-220F-45B8-8050-7BD31097336F}" type="presParOf" srcId="{E46182A9-705C-4125-920F-71EA6695A83C}" destId="{87CBA05F-2006-4414-8225-2FFCAEEF43C5}" srcOrd="9" destOrd="0" presId="urn:microsoft.com/office/officeart/2008/layout/BendingPictureBlocks"/>
    <dgm:cxn modelId="{7F8DA7B8-1139-4611-852C-0D8720ACCCE6}" type="presParOf" srcId="{E46182A9-705C-4125-920F-71EA6695A83C}" destId="{2C159F6B-7DD8-4068-A0C0-64E82BA5F285}" srcOrd="10" destOrd="0" presId="urn:microsoft.com/office/officeart/2008/layout/BendingPictureBlocks"/>
    <dgm:cxn modelId="{45B8EFC0-189A-409F-8605-1CB33A32F97E}" type="presParOf" srcId="{2C159F6B-7DD8-4068-A0C0-64E82BA5F285}" destId="{15D6538C-EF8B-457B-8064-1A2FC14C7D17}" srcOrd="0" destOrd="0" presId="urn:microsoft.com/office/officeart/2008/layout/BendingPictureBlocks"/>
    <dgm:cxn modelId="{EF69E86D-744B-4F3A-B75C-032F03FA7403}" type="presParOf" srcId="{2C159F6B-7DD8-4068-A0C0-64E82BA5F285}" destId="{534BB36D-625E-4BE3-A9BB-C507244313C7}" srcOrd="1" destOrd="0" presId="urn:microsoft.com/office/officeart/2008/layout/BendingPictureBlock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4F0D136-D0B6-46AB-A40A-8C52F2B60AB7}">
      <dsp:nvSpPr>
        <dsp:cNvPr id="0" name=""/>
        <dsp:cNvSpPr/>
      </dsp:nvSpPr>
      <dsp:spPr>
        <a:xfrm>
          <a:off x="1580806" y="221121"/>
          <a:ext cx="2106318" cy="1771564"/>
        </a:xfrm>
        <a:prstGeom prst="rect">
          <a:avLst/>
        </a:prstGeom>
        <a:blipFill>
          <a:blip xmlns:r="http://schemas.openxmlformats.org/officeDocument/2006/relationships" r:embed="rId1"/>
          <a:srcRect/>
          <a:stretch>
            <a:fillRect l="-13000" r="-13000"/>
          </a:stretch>
        </a:blipFill>
        <a:ln>
          <a:noFill/>
        </a:ln>
        <a:effectLst>
          <a:outerShdw blurRad="57150" dist="19050" dir="5400000" algn="ctr" rotWithShape="0">
            <a:srgbClr val="000000">
              <a:alpha val="63000"/>
            </a:srgbClr>
          </a:outerShdw>
        </a:effectLst>
      </dsp:spPr>
      <dsp:style>
        <a:lnRef idx="0">
          <a:scrgbClr r="0" g="0" b="0"/>
        </a:lnRef>
        <a:fillRef idx="1">
          <a:scrgbClr r="0" g="0" b="0"/>
        </a:fillRef>
        <a:effectRef idx="3">
          <a:scrgbClr r="0" g="0" b="0"/>
        </a:effectRef>
        <a:fontRef idx="minor"/>
      </dsp:style>
    </dsp:sp>
    <dsp:sp modelId="{60882400-4506-4238-926B-5E624D4EC64A}">
      <dsp:nvSpPr>
        <dsp:cNvPr id="0" name=""/>
        <dsp:cNvSpPr/>
      </dsp:nvSpPr>
      <dsp:spPr>
        <a:xfrm>
          <a:off x="796127" y="965855"/>
          <a:ext cx="1141549" cy="1141549"/>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GB" sz="1700" kern="1200" dirty="0">
              <a:solidFill>
                <a:schemeClr val="bg1"/>
              </a:solidFill>
              <a:latin typeface="Ink Free" panose="03080402000500000000" pitchFamily="66" charset="0"/>
              <a:hlinkClick xmlns:r="http://schemas.openxmlformats.org/officeDocument/2006/relationships" r:id="" action="ppaction://hlinksldjump">
                <a:extLst>
                  <a:ext uri="{A12FA001-AC4F-418D-AE19-62706E023703}">
                    <ahyp:hlinkClr xmlns:ahyp="http://schemas.microsoft.com/office/drawing/2018/hyperlinkcolor" val="tx"/>
                  </a:ext>
                </a:extLst>
              </a:hlinkClick>
            </a:rPr>
            <a:t>Espresso</a:t>
          </a:r>
          <a:endParaRPr lang="en-NG" sz="1700" kern="1200" dirty="0">
            <a:solidFill>
              <a:schemeClr val="bg1"/>
            </a:solidFill>
            <a:latin typeface="Ink Free" panose="03080402000500000000" pitchFamily="66" charset="0"/>
          </a:endParaRPr>
        </a:p>
      </dsp:txBody>
      <dsp:txXfrm>
        <a:off x="796127" y="965855"/>
        <a:ext cx="1141549" cy="1141549"/>
      </dsp:txXfrm>
    </dsp:sp>
    <dsp:sp modelId="{104BD42A-DC6F-473C-BDF5-C70305FF2D73}">
      <dsp:nvSpPr>
        <dsp:cNvPr id="0" name=""/>
        <dsp:cNvSpPr/>
      </dsp:nvSpPr>
      <dsp:spPr>
        <a:xfrm>
          <a:off x="4841772" y="221121"/>
          <a:ext cx="2106318" cy="1771564"/>
        </a:xfrm>
        <a:prstGeom prst="rect">
          <a:avLst/>
        </a:prstGeom>
        <a:blipFill>
          <a:blip xmlns:r="http://schemas.openxmlformats.org/officeDocument/2006/relationships" r:embed="rId2"/>
          <a:srcRect/>
          <a:stretch>
            <a:fillRect t="-39000" b="-39000"/>
          </a:stretch>
        </a:blipFill>
        <a:ln>
          <a:noFill/>
        </a:ln>
        <a:effectLst>
          <a:outerShdw blurRad="57150" dist="19050" dir="5400000" algn="ctr" rotWithShape="0">
            <a:srgbClr val="000000">
              <a:alpha val="63000"/>
            </a:srgbClr>
          </a:outerShdw>
        </a:effectLst>
      </dsp:spPr>
      <dsp:style>
        <a:lnRef idx="0">
          <a:scrgbClr r="0" g="0" b="0"/>
        </a:lnRef>
        <a:fillRef idx="1">
          <a:scrgbClr r="0" g="0" b="0"/>
        </a:fillRef>
        <a:effectRef idx="3">
          <a:scrgbClr r="0" g="0" b="0"/>
        </a:effectRef>
        <a:fontRef idx="minor"/>
      </dsp:style>
    </dsp:sp>
    <dsp:sp modelId="{B074DEC2-565D-43E5-BDBA-98C2DA7CBD96}">
      <dsp:nvSpPr>
        <dsp:cNvPr id="0" name=""/>
        <dsp:cNvSpPr/>
      </dsp:nvSpPr>
      <dsp:spPr>
        <a:xfrm>
          <a:off x="4057093" y="965855"/>
          <a:ext cx="1141549" cy="1141549"/>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GB" sz="1700" kern="1200" dirty="0">
              <a:solidFill>
                <a:schemeClr val="bg1"/>
              </a:solidFill>
              <a:latin typeface="Ink Free" panose="03080402000500000000" pitchFamily="66" charset="0"/>
              <a:hlinkClick xmlns:r="http://schemas.openxmlformats.org/officeDocument/2006/relationships" r:id="" action="ppaction://hlinksldjump">
                <a:extLst>
                  <a:ext uri="{A12FA001-AC4F-418D-AE19-62706E023703}">
                    <ahyp:hlinkClr xmlns:ahyp="http://schemas.microsoft.com/office/drawing/2018/hyperlinkcolor" val="tx"/>
                  </a:ext>
                </a:extLst>
              </a:hlinkClick>
            </a:rPr>
            <a:t>Iced Coffee</a:t>
          </a:r>
          <a:endParaRPr lang="en-NG" sz="1700" kern="1200" dirty="0">
            <a:solidFill>
              <a:schemeClr val="bg1"/>
            </a:solidFill>
            <a:latin typeface="Ink Free" panose="03080402000500000000" pitchFamily="66" charset="0"/>
          </a:endParaRPr>
        </a:p>
      </dsp:txBody>
      <dsp:txXfrm>
        <a:off x="4057093" y="965855"/>
        <a:ext cx="1141549" cy="1141549"/>
      </dsp:txXfrm>
    </dsp:sp>
    <dsp:sp modelId="{827E8D62-73A3-4064-875A-2C795033ABA1}">
      <dsp:nvSpPr>
        <dsp:cNvPr id="0" name=""/>
        <dsp:cNvSpPr/>
      </dsp:nvSpPr>
      <dsp:spPr>
        <a:xfrm>
          <a:off x="8102738" y="221121"/>
          <a:ext cx="2106318" cy="1771564"/>
        </a:xfrm>
        <a:prstGeom prst="rect">
          <a:avLst/>
        </a:prstGeom>
        <a:blipFill>
          <a:blip xmlns:r="http://schemas.openxmlformats.org/officeDocument/2006/relationships" r:embed="rId3"/>
          <a:srcRect/>
          <a:stretch>
            <a:fillRect l="-1000" r="-1000"/>
          </a:stretch>
        </a:blipFill>
        <a:ln>
          <a:noFill/>
        </a:ln>
        <a:effectLst>
          <a:outerShdw blurRad="57150" dist="19050" dir="5400000" algn="ctr" rotWithShape="0">
            <a:srgbClr val="000000">
              <a:alpha val="63000"/>
            </a:srgbClr>
          </a:outerShdw>
        </a:effectLst>
      </dsp:spPr>
      <dsp:style>
        <a:lnRef idx="0">
          <a:scrgbClr r="0" g="0" b="0"/>
        </a:lnRef>
        <a:fillRef idx="1">
          <a:scrgbClr r="0" g="0" b="0"/>
        </a:fillRef>
        <a:effectRef idx="3">
          <a:scrgbClr r="0" g="0" b="0"/>
        </a:effectRef>
        <a:fontRef idx="minor"/>
      </dsp:style>
    </dsp:sp>
    <dsp:sp modelId="{30CF3217-7EEC-48FE-AF0A-05FABB98C830}">
      <dsp:nvSpPr>
        <dsp:cNvPr id="0" name=""/>
        <dsp:cNvSpPr/>
      </dsp:nvSpPr>
      <dsp:spPr>
        <a:xfrm>
          <a:off x="7318060" y="965855"/>
          <a:ext cx="1141549" cy="1141549"/>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GB" sz="1700" kern="1200" dirty="0">
              <a:solidFill>
                <a:schemeClr val="bg1"/>
              </a:solidFill>
              <a:latin typeface="Ink Free" panose="03080402000500000000" pitchFamily="66" charset="0"/>
              <a:hlinkClick xmlns:r="http://schemas.openxmlformats.org/officeDocument/2006/relationships" r:id="" action="ppaction://hlinksldjump">
                <a:extLst>
                  <a:ext uri="{A12FA001-AC4F-418D-AE19-62706E023703}">
                    <ahyp:hlinkClr xmlns:ahyp="http://schemas.microsoft.com/office/drawing/2018/hyperlinkcolor" val="tx"/>
                  </a:ext>
                </a:extLst>
              </a:hlinkClick>
            </a:rPr>
            <a:t>Latte</a:t>
          </a:r>
          <a:endParaRPr lang="en-NG" sz="1700" kern="1200" dirty="0">
            <a:solidFill>
              <a:schemeClr val="bg1"/>
            </a:solidFill>
            <a:latin typeface="Ink Free" panose="03080402000500000000" pitchFamily="66" charset="0"/>
          </a:endParaRPr>
        </a:p>
      </dsp:txBody>
      <dsp:txXfrm>
        <a:off x="7318060" y="965855"/>
        <a:ext cx="1141549" cy="1141549"/>
      </dsp:txXfrm>
    </dsp:sp>
    <dsp:sp modelId="{7F7D5027-6E90-4100-BC74-852FE2119DFD}">
      <dsp:nvSpPr>
        <dsp:cNvPr id="0" name=""/>
        <dsp:cNvSpPr/>
      </dsp:nvSpPr>
      <dsp:spPr>
        <a:xfrm>
          <a:off x="1580806" y="2426495"/>
          <a:ext cx="2106318" cy="1771564"/>
        </a:xfrm>
        <a:prstGeom prst="rect">
          <a:avLst/>
        </a:prstGeom>
        <a:blipFill>
          <a:blip xmlns:r="http://schemas.openxmlformats.org/officeDocument/2006/relationships" r:embed="rId4"/>
          <a:srcRect/>
          <a:stretch>
            <a:fillRect l="-13000" r="-13000"/>
          </a:stretch>
        </a:blipFill>
        <a:ln>
          <a:noFill/>
        </a:ln>
        <a:effectLst>
          <a:outerShdw blurRad="57150" dist="19050" dir="5400000" algn="ctr" rotWithShape="0">
            <a:srgbClr val="000000">
              <a:alpha val="63000"/>
            </a:srgbClr>
          </a:outerShdw>
        </a:effectLst>
      </dsp:spPr>
      <dsp:style>
        <a:lnRef idx="0">
          <a:scrgbClr r="0" g="0" b="0"/>
        </a:lnRef>
        <a:fillRef idx="1">
          <a:scrgbClr r="0" g="0" b="0"/>
        </a:fillRef>
        <a:effectRef idx="3">
          <a:scrgbClr r="0" g="0" b="0"/>
        </a:effectRef>
        <a:fontRef idx="minor"/>
      </dsp:style>
    </dsp:sp>
    <dsp:sp modelId="{E2B7903B-ED43-4651-975E-C7B8C2DE0891}">
      <dsp:nvSpPr>
        <dsp:cNvPr id="0" name=""/>
        <dsp:cNvSpPr/>
      </dsp:nvSpPr>
      <dsp:spPr>
        <a:xfrm>
          <a:off x="796127" y="3171229"/>
          <a:ext cx="1141549" cy="1141549"/>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GB" sz="1700" kern="1200" dirty="0">
              <a:solidFill>
                <a:schemeClr val="bg1"/>
              </a:solidFill>
              <a:latin typeface="Ink Free" panose="03080402000500000000" pitchFamily="66" charset="0"/>
              <a:hlinkClick xmlns:r="http://schemas.openxmlformats.org/officeDocument/2006/relationships" r:id="" action="ppaction://hlinksldjump">
                <a:extLst>
                  <a:ext uri="{A12FA001-AC4F-418D-AE19-62706E023703}">
                    <ahyp:hlinkClr xmlns:ahyp="http://schemas.microsoft.com/office/drawing/2018/hyperlinkcolor" val="tx"/>
                  </a:ext>
                </a:extLst>
              </a:hlinkClick>
            </a:rPr>
            <a:t>Americano</a:t>
          </a:r>
          <a:endParaRPr lang="en-NG" sz="1700" kern="1200" dirty="0">
            <a:solidFill>
              <a:schemeClr val="bg1"/>
            </a:solidFill>
            <a:latin typeface="Ink Free" panose="03080402000500000000" pitchFamily="66" charset="0"/>
          </a:endParaRPr>
        </a:p>
      </dsp:txBody>
      <dsp:txXfrm>
        <a:off x="796127" y="3171229"/>
        <a:ext cx="1141549" cy="1141549"/>
      </dsp:txXfrm>
    </dsp:sp>
    <dsp:sp modelId="{9F01C3B8-111C-4898-9633-8BC9FAC9DCF3}">
      <dsp:nvSpPr>
        <dsp:cNvPr id="0" name=""/>
        <dsp:cNvSpPr/>
      </dsp:nvSpPr>
      <dsp:spPr>
        <a:xfrm>
          <a:off x="4841772" y="2426495"/>
          <a:ext cx="2106318" cy="1771564"/>
        </a:xfrm>
        <a:prstGeom prst="rect">
          <a:avLst/>
        </a:prstGeom>
        <a:blipFill>
          <a:blip xmlns:r="http://schemas.openxmlformats.org/officeDocument/2006/relationships" r:embed="rId5"/>
          <a:srcRect/>
          <a:stretch>
            <a:fillRect l="-13000" r="-13000"/>
          </a:stretch>
        </a:blipFill>
        <a:ln>
          <a:noFill/>
        </a:ln>
        <a:effectLst>
          <a:outerShdw blurRad="57150" dist="19050" dir="5400000" algn="ctr" rotWithShape="0">
            <a:srgbClr val="000000">
              <a:alpha val="63000"/>
            </a:srgbClr>
          </a:outerShdw>
        </a:effectLst>
      </dsp:spPr>
      <dsp:style>
        <a:lnRef idx="0">
          <a:scrgbClr r="0" g="0" b="0"/>
        </a:lnRef>
        <a:fillRef idx="1">
          <a:scrgbClr r="0" g="0" b="0"/>
        </a:fillRef>
        <a:effectRef idx="3">
          <a:scrgbClr r="0" g="0" b="0"/>
        </a:effectRef>
        <a:fontRef idx="minor"/>
      </dsp:style>
    </dsp:sp>
    <dsp:sp modelId="{BABAD82D-94F7-4C85-8D10-32A61A4BCF36}">
      <dsp:nvSpPr>
        <dsp:cNvPr id="0" name=""/>
        <dsp:cNvSpPr/>
      </dsp:nvSpPr>
      <dsp:spPr>
        <a:xfrm>
          <a:off x="4057093" y="3171229"/>
          <a:ext cx="1141549" cy="1141549"/>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GB" sz="1700" kern="1200" dirty="0">
              <a:solidFill>
                <a:schemeClr val="bg1"/>
              </a:solidFill>
              <a:latin typeface="Ink Free" panose="03080402000500000000" pitchFamily="66" charset="0"/>
              <a:hlinkClick xmlns:r="http://schemas.openxmlformats.org/officeDocument/2006/relationships" r:id="" action="ppaction://hlinksldjump">
                <a:extLst>
                  <a:ext uri="{A12FA001-AC4F-418D-AE19-62706E023703}">
                    <ahyp:hlinkClr xmlns:ahyp="http://schemas.microsoft.com/office/drawing/2018/hyperlinkcolor" val="tx"/>
                  </a:ext>
                </a:extLst>
              </a:hlinkClick>
            </a:rPr>
            <a:t>Cappuccino</a:t>
          </a:r>
          <a:endParaRPr lang="en-NG" sz="1700" kern="1200" dirty="0">
            <a:solidFill>
              <a:schemeClr val="bg1"/>
            </a:solidFill>
            <a:latin typeface="Ink Free" panose="03080402000500000000" pitchFamily="66" charset="0"/>
          </a:endParaRPr>
        </a:p>
      </dsp:txBody>
      <dsp:txXfrm>
        <a:off x="4057093" y="3171229"/>
        <a:ext cx="1141549" cy="1141549"/>
      </dsp:txXfrm>
    </dsp:sp>
    <dsp:sp modelId="{B0EA9F8F-AEAF-4EE8-82B5-E63EF7873BB2}">
      <dsp:nvSpPr>
        <dsp:cNvPr id="0" name=""/>
        <dsp:cNvSpPr/>
      </dsp:nvSpPr>
      <dsp:spPr>
        <a:xfrm>
          <a:off x="8102738" y="2426495"/>
          <a:ext cx="2106318" cy="1771564"/>
        </a:xfrm>
        <a:prstGeom prst="rect">
          <a:avLst/>
        </a:prstGeom>
        <a:blipFill>
          <a:blip xmlns:r="http://schemas.openxmlformats.org/officeDocument/2006/relationships" r:embed="rId6"/>
          <a:srcRect/>
          <a:stretch>
            <a:fillRect l="-26000" r="-26000"/>
          </a:stretch>
        </a:blipFill>
        <a:ln>
          <a:noFill/>
        </a:ln>
        <a:effectLst>
          <a:outerShdw blurRad="57150" dist="19050" dir="5400000" algn="ctr" rotWithShape="0">
            <a:srgbClr val="000000">
              <a:alpha val="63000"/>
            </a:srgbClr>
          </a:outerShdw>
        </a:effectLst>
      </dsp:spPr>
      <dsp:style>
        <a:lnRef idx="0">
          <a:scrgbClr r="0" g="0" b="0"/>
        </a:lnRef>
        <a:fillRef idx="1">
          <a:scrgbClr r="0" g="0" b="0"/>
        </a:fillRef>
        <a:effectRef idx="3">
          <a:scrgbClr r="0" g="0" b="0"/>
        </a:effectRef>
        <a:fontRef idx="minor"/>
      </dsp:style>
    </dsp:sp>
    <dsp:sp modelId="{B06FA4F4-5BB8-444F-A480-9055E2880FFC}">
      <dsp:nvSpPr>
        <dsp:cNvPr id="0" name=""/>
        <dsp:cNvSpPr/>
      </dsp:nvSpPr>
      <dsp:spPr>
        <a:xfrm>
          <a:off x="7318060" y="3171229"/>
          <a:ext cx="1141549" cy="1141549"/>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GB" sz="1700" kern="1200" dirty="0">
              <a:solidFill>
                <a:schemeClr val="bg1"/>
              </a:solidFill>
              <a:latin typeface="Ink Free" panose="03080402000500000000" pitchFamily="66" charset="0"/>
              <a:hlinkClick xmlns:r="http://schemas.openxmlformats.org/officeDocument/2006/relationships" r:id="" action="ppaction://hlinksldjump">
                <a:extLst>
                  <a:ext uri="{A12FA001-AC4F-418D-AE19-62706E023703}">
                    <ahyp:hlinkClr xmlns:ahyp="http://schemas.microsoft.com/office/drawing/2018/hyperlinkcolor" val="tx"/>
                  </a:ext>
                </a:extLst>
              </a:hlinkClick>
            </a:rPr>
            <a:t>Decaf</a:t>
          </a:r>
          <a:endParaRPr lang="en-NG" sz="1700" kern="1200" dirty="0">
            <a:solidFill>
              <a:schemeClr val="bg1"/>
            </a:solidFill>
            <a:latin typeface="Ink Free" panose="03080402000500000000" pitchFamily="66" charset="0"/>
          </a:endParaRPr>
        </a:p>
      </dsp:txBody>
      <dsp:txXfrm>
        <a:off x="7318060" y="3171229"/>
        <a:ext cx="1141549" cy="114154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4F0D136-D0B6-46AB-A40A-8C52F2B60AB7}">
      <dsp:nvSpPr>
        <dsp:cNvPr id="0" name=""/>
        <dsp:cNvSpPr/>
      </dsp:nvSpPr>
      <dsp:spPr>
        <a:xfrm>
          <a:off x="1535086" y="221121"/>
          <a:ext cx="2106318" cy="1771564"/>
        </a:xfrm>
        <a:prstGeom prst="rect">
          <a:avLst/>
        </a:prstGeom>
        <a:blipFill>
          <a:blip xmlns:r="http://schemas.openxmlformats.org/officeDocument/2006/relationships" r:embed="rId1"/>
          <a:srcRect/>
          <a:stretch>
            <a:fillRect t="-9000" b="-9000"/>
          </a:stretch>
        </a:blipFill>
        <a:ln>
          <a:noFill/>
        </a:ln>
        <a:effectLst>
          <a:outerShdw blurRad="57150" dist="19050" dir="5400000" algn="ctr" rotWithShape="0">
            <a:srgbClr val="000000">
              <a:alpha val="63000"/>
            </a:srgbClr>
          </a:outerShdw>
        </a:effectLst>
      </dsp:spPr>
      <dsp:style>
        <a:lnRef idx="0">
          <a:scrgbClr r="0" g="0" b="0"/>
        </a:lnRef>
        <a:fillRef idx="1">
          <a:scrgbClr r="0" g="0" b="0"/>
        </a:fillRef>
        <a:effectRef idx="3">
          <a:scrgbClr r="0" g="0" b="0"/>
        </a:effectRef>
        <a:fontRef idx="minor"/>
      </dsp:style>
    </dsp:sp>
    <dsp:sp modelId="{60882400-4506-4238-926B-5E624D4EC64A}">
      <dsp:nvSpPr>
        <dsp:cNvPr id="0" name=""/>
        <dsp:cNvSpPr/>
      </dsp:nvSpPr>
      <dsp:spPr>
        <a:xfrm>
          <a:off x="750407" y="965855"/>
          <a:ext cx="1141549" cy="1141549"/>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kern="1200" dirty="0">
              <a:solidFill>
                <a:schemeClr val="bg1"/>
              </a:solidFill>
              <a:latin typeface="Ink Free" panose="03080402000500000000" pitchFamily="66" charset="0"/>
              <a:hlinkClick xmlns:r="http://schemas.openxmlformats.org/officeDocument/2006/relationships" r:id="" action="ppaction://hlinksldjump">
                <a:extLst>
                  <a:ext uri="{A12FA001-AC4F-418D-AE19-62706E023703}">
                    <ahyp:hlinkClr xmlns:ahyp="http://schemas.microsoft.com/office/drawing/2018/hyperlinkcolor" val="tx"/>
                  </a:ext>
                </a:extLst>
              </a:hlinkClick>
            </a:rPr>
            <a:t>Green Tea</a:t>
          </a:r>
          <a:endParaRPr lang="en-NG" sz="1800" kern="1200" dirty="0">
            <a:solidFill>
              <a:schemeClr val="bg1"/>
            </a:solidFill>
            <a:latin typeface="Ink Free" panose="03080402000500000000" pitchFamily="66" charset="0"/>
          </a:endParaRPr>
        </a:p>
      </dsp:txBody>
      <dsp:txXfrm>
        <a:off x="750407" y="965855"/>
        <a:ext cx="1141549" cy="1141549"/>
      </dsp:txXfrm>
    </dsp:sp>
    <dsp:sp modelId="{104BD42A-DC6F-473C-BDF5-C70305FF2D73}">
      <dsp:nvSpPr>
        <dsp:cNvPr id="0" name=""/>
        <dsp:cNvSpPr/>
      </dsp:nvSpPr>
      <dsp:spPr>
        <a:xfrm>
          <a:off x="4796052" y="221121"/>
          <a:ext cx="2106318" cy="1771564"/>
        </a:xfrm>
        <a:prstGeom prst="rect">
          <a:avLst/>
        </a:prstGeom>
        <a:blipFill>
          <a:blip xmlns:r="http://schemas.openxmlformats.org/officeDocument/2006/relationships" r:embed="rId2"/>
          <a:srcRect/>
          <a:stretch>
            <a:fillRect l="-6000" r="-6000"/>
          </a:stretch>
        </a:blipFill>
        <a:ln>
          <a:noFill/>
        </a:ln>
        <a:effectLst>
          <a:outerShdw blurRad="57150" dist="19050" dir="5400000" algn="ctr" rotWithShape="0">
            <a:srgbClr val="000000">
              <a:alpha val="63000"/>
            </a:srgbClr>
          </a:outerShdw>
        </a:effectLst>
      </dsp:spPr>
      <dsp:style>
        <a:lnRef idx="0">
          <a:scrgbClr r="0" g="0" b="0"/>
        </a:lnRef>
        <a:fillRef idx="1">
          <a:scrgbClr r="0" g="0" b="0"/>
        </a:fillRef>
        <a:effectRef idx="3">
          <a:scrgbClr r="0" g="0" b="0"/>
        </a:effectRef>
        <a:fontRef idx="minor"/>
      </dsp:style>
    </dsp:sp>
    <dsp:sp modelId="{B074DEC2-565D-43E5-BDBA-98C2DA7CBD96}">
      <dsp:nvSpPr>
        <dsp:cNvPr id="0" name=""/>
        <dsp:cNvSpPr/>
      </dsp:nvSpPr>
      <dsp:spPr>
        <a:xfrm>
          <a:off x="4011373" y="965855"/>
          <a:ext cx="1141549" cy="1141549"/>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kern="1200" dirty="0">
              <a:solidFill>
                <a:schemeClr val="bg1"/>
              </a:solidFill>
              <a:latin typeface="Ink Free" panose="03080402000500000000" pitchFamily="66" charset="0"/>
              <a:hlinkClick xmlns:r="http://schemas.openxmlformats.org/officeDocument/2006/relationships" r:id="" action="ppaction://hlinksldjump">
                <a:extLst>
                  <a:ext uri="{A12FA001-AC4F-418D-AE19-62706E023703}">
                    <ahyp:hlinkClr xmlns:ahyp="http://schemas.microsoft.com/office/drawing/2018/hyperlinkcolor" val="tx"/>
                  </a:ext>
                </a:extLst>
              </a:hlinkClick>
            </a:rPr>
            <a:t>Vanilla Milkshake</a:t>
          </a:r>
          <a:endParaRPr lang="en-NG" sz="1800" kern="1200" dirty="0">
            <a:solidFill>
              <a:schemeClr val="bg1"/>
            </a:solidFill>
            <a:latin typeface="Ink Free" panose="03080402000500000000" pitchFamily="66" charset="0"/>
          </a:endParaRPr>
        </a:p>
      </dsp:txBody>
      <dsp:txXfrm>
        <a:off x="4011373" y="965855"/>
        <a:ext cx="1141549" cy="1141549"/>
      </dsp:txXfrm>
    </dsp:sp>
    <dsp:sp modelId="{827E8D62-73A3-4064-875A-2C795033ABA1}">
      <dsp:nvSpPr>
        <dsp:cNvPr id="0" name=""/>
        <dsp:cNvSpPr/>
      </dsp:nvSpPr>
      <dsp:spPr>
        <a:xfrm>
          <a:off x="8057018" y="221121"/>
          <a:ext cx="2106318" cy="1771564"/>
        </a:xfrm>
        <a:prstGeom prst="rect">
          <a:avLst/>
        </a:prstGeom>
        <a:blipFill>
          <a:blip xmlns:r="http://schemas.openxmlformats.org/officeDocument/2006/relationships" r:embed="rId3"/>
          <a:srcRect/>
          <a:stretch>
            <a:fillRect t="-40000" b="-40000"/>
          </a:stretch>
        </a:blipFill>
        <a:ln>
          <a:noFill/>
        </a:ln>
        <a:effectLst>
          <a:outerShdw blurRad="57150" dist="19050" dir="5400000" algn="ctr" rotWithShape="0">
            <a:srgbClr val="000000">
              <a:alpha val="63000"/>
            </a:srgbClr>
          </a:outerShdw>
        </a:effectLst>
      </dsp:spPr>
      <dsp:style>
        <a:lnRef idx="0">
          <a:scrgbClr r="0" g="0" b="0"/>
        </a:lnRef>
        <a:fillRef idx="1">
          <a:scrgbClr r="0" g="0" b="0"/>
        </a:fillRef>
        <a:effectRef idx="3">
          <a:scrgbClr r="0" g="0" b="0"/>
        </a:effectRef>
        <a:fontRef idx="minor"/>
      </dsp:style>
    </dsp:sp>
    <dsp:sp modelId="{30CF3217-7EEC-48FE-AF0A-05FABB98C830}">
      <dsp:nvSpPr>
        <dsp:cNvPr id="0" name=""/>
        <dsp:cNvSpPr/>
      </dsp:nvSpPr>
      <dsp:spPr>
        <a:xfrm>
          <a:off x="7272340" y="965855"/>
          <a:ext cx="1141549" cy="1141549"/>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kern="1200" dirty="0">
              <a:solidFill>
                <a:schemeClr val="bg1"/>
              </a:solidFill>
              <a:latin typeface="Ink Free" panose="03080402000500000000" pitchFamily="66" charset="0"/>
              <a:hlinkClick xmlns:r="http://schemas.openxmlformats.org/officeDocument/2006/relationships" r:id="" action="ppaction://hlinksldjump">
                <a:extLst>
                  <a:ext uri="{A12FA001-AC4F-418D-AE19-62706E023703}">
                    <ahyp:hlinkClr xmlns:ahyp="http://schemas.microsoft.com/office/drawing/2018/hyperlinkcolor" val="tx"/>
                  </a:ext>
                </a:extLst>
              </a:hlinkClick>
            </a:rPr>
            <a:t>Tropical Smoothie</a:t>
          </a:r>
          <a:endParaRPr lang="en-NG" sz="1800" kern="1200" dirty="0">
            <a:solidFill>
              <a:schemeClr val="bg1"/>
            </a:solidFill>
            <a:latin typeface="Ink Free" panose="03080402000500000000" pitchFamily="66" charset="0"/>
          </a:endParaRPr>
        </a:p>
      </dsp:txBody>
      <dsp:txXfrm>
        <a:off x="7272340" y="965855"/>
        <a:ext cx="1141549" cy="1141549"/>
      </dsp:txXfrm>
    </dsp:sp>
    <dsp:sp modelId="{FBCEE8CD-9920-4996-BB6C-004E19477133}">
      <dsp:nvSpPr>
        <dsp:cNvPr id="0" name=""/>
        <dsp:cNvSpPr/>
      </dsp:nvSpPr>
      <dsp:spPr>
        <a:xfrm>
          <a:off x="1535086" y="2426495"/>
          <a:ext cx="2106318" cy="1771564"/>
        </a:xfrm>
        <a:prstGeom prst="rect">
          <a:avLst/>
        </a:prstGeom>
        <a:blipFill>
          <a:blip xmlns:r="http://schemas.openxmlformats.org/officeDocument/2006/relationships" r:embed="rId4"/>
          <a:srcRect/>
          <a:stretch>
            <a:fillRect l="-13000" r="-13000"/>
          </a:stretch>
        </a:blipFill>
        <a:ln>
          <a:noFill/>
        </a:ln>
        <a:effectLst>
          <a:outerShdw blurRad="57150" dist="19050" dir="5400000" algn="ctr" rotWithShape="0">
            <a:srgbClr val="000000">
              <a:alpha val="63000"/>
            </a:srgbClr>
          </a:outerShdw>
        </a:effectLst>
      </dsp:spPr>
      <dsp:style>
        <a:lnRef idx="0">
          <a:scrgbClr r="0" g="0" b="0"/>
        </a:lnRef>
        <a:fillRef idx="1">
          <a:scrgbClr r="0" g="0" b="0"/>
        </a:fillRef>
        <a:effectRef idx="3">
          <a:scrgbClr r="0" g="0" b="0"/>
        </a:effectRef>
        <a:fontRef idx="minor"/>
      </dsp:style>
    </dsp:sp>
    <dsp:sp modelId="{F0ECD0E6-3F20-42AA-8F4E-58D8B48BAB4C}">
      <dsp:nvSpPr>
        <dsp:cNvPr id="0" name=""/>
        <dsp:cNvSpPr/>
      </dsp:nvSpPr>
      <dsp:spPr>
        <a:xfrm>
          <a:off x="750407" y="3171229"/>
          <a:ext cx="1141549" cy="1141549"/>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kern="1200" dirty="0">
              <a:solidFill>
                <a:schemeClr val="bg1"/>
              </a:solidFill>
              <a:latin typeface="Ink Free" panose="03080402000500000000" pitchFamily="66" charset="0"/>
              <a:hlinkClick xmlns:r="http://schemas.openxmlformats.org/officeDocument/2006/relationships" r:id="" action="ppaction://hlinksldjump">
                <a:extLst>
                  <a:ext uri="{A12FA001-AC4F-418D-AE19-62706E023703}">
                    <ahyp:hlinkClr xmlns:ahyp="http://schemas.microsoft.com/office/drawing/2018/hyperlinkcolor" val="tx"/>
                  </a:ext>
                </a:extLst>
              </a:hlinkClick>
            </a:rPr>
            <a:t>Lemon Tea</a:t>
          </a:r>
          <a:endParaRPr lang="en-NG" sz="1800" kern="1200" dirty="0">
            <a:solidFill>
              <a:schemeClr val="bg1"/>
            </a:solidFill>
            <a:latin typeface="Ink Free" panose="03080402000500000000" pitchFamily="66" charset="0"/>
          </a:endParaRPr>
        </a:p>
      </dsp:txBody>
      <dsp:txXfrm>
        <a:off x="750407" y="3171229"/>
        <a:ext cx="1141549" cy="1141549"/>
      </dsp:txXfrm>
    </dsp:sp>
    <dsp:sp modelId="{7FB967AD-A2B2-406C-A6FE-1FB2CF3578DE}">
      <dsp:nvSpPr>
        <dsp:cNvPr id="0" name=""/>
        <dsp:cNvSpPr/>
      </dsp:nvSpPr>
      <dsp:spPr>
        <a:xfrm>
          <a:off x="4796052" y="2426495"/>
          <a:ext cx="2106318" cy="1771564"/>
        </a:xfrm>
        <a:prstGeom prst="rect">
          <a:avLst/>
        </a:prstGeom>
        <a:blipFill>
          <a:blip xmlns:r="http://schemas.openxmlformats.org/officeDocument/2006/relationships" r:embed="rId5"/>
          <a:srcRect/>
          <a:stretch>
            <a:fillRect l="-13000" r="-13000"/>
          </a:stretch>
        </a:blipFill>
        <a:ln>
          <a:noFill/>
        </a:ln>
        <a:effectLst>
          <a:outerShdw blurRad="57150" dist="19050" dir="5400000" algn="ctr" rotWithShape="0">
            <a:srgbClr val="000000">
              <a:alpha val="63000"/>
            </a:srgbClr>
          </a:outerShdw>
        </a:effectLst>
      </dsp:spPr>
      <dsp:style>
        <a:lnRef idx="0">
          <a:scrgbClr r="0" g="0" b="0"/>
        </a:lnRef>
        <a:fillRef idx="1">
          <a:scrgbClr r="0" g="0" b="0"/>
        </a:fillRef>
        <a:effectRef idx="3">
          <a:scrgbClr r="0" g="0" b="0"/>
        </a:effectRef>
        <a:fontRef idx="minor"/>
      </dsp:style>
    </dsp:sp>
    <dsp:sp modelId="{1EE261A9-2764-42E1-A2E6-0EAE677B999C}">
      <dsp:nvSpPr>
        <dsp:cNvPr id="0" name=""/>
        <dsp:cNvSpPr/>
      </dsp:nvSpPr>
      <dsp:spPr>
        <a:xfrm>
          <a:off x="4011373" y="3171229"/>
          <a:ext cx="1141549" cy="1141549"/>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kern="1200" dirty="0">
              <a:solidFill>
                <a:schemeClr val="bg1"/>
              </a:solidFill>
              <a:latin typeface="Ink Free" panose="03080402000500000000" pitchFamily="66" charset="0"/>
              <a:hlinkClick xmlns:r="http://schemas.openxmlformats.org/officeDocument/2006/relationships" r:id="" action="ppaction://hlinksldjump">
                <a:extLst>
                  <a:ext uri="{A12FA001-AC4F-418D-AE19-62706E023703}">
                    <ahyp:hlinkClr xmlns:ahyp="http://schemas.microsoft.com/office/drawing/2018/hyperlinkcolor" val="tx"/>
                  </a:ext>
                </a:extLst>
              </a:hlinkClick>
            </a:rPr>
            <a:t>Black Tea</a:t>
          </a:r>
          <a:endParaRPr lang="en-NG" sz="1800" kern="1200" dirty="0">
            <a:solidFill>
              <a:schemeClr val="bg1"/>
            </a:solidFill>
            <a:latin typeface="Ink Free" panose="03080402000500000000" pitchFamily="66" charset="0"/>
          </a:endParaRPr>
        </a:p>
      </dsp:txBody>
      <dsp:txXfrm>
        <a:off x="4011373" y="3171229"/>
        <a:ext cx="1141549" cy="1141549"/>
      </dsp:txXfrm>
    </dsp:sp>
    <dsp:sp modelId="{CA81BA9D-8F59-4D30-B059-239D6B44007E}">
      <dsp:nvSpPr>
        <dsp:cNvPr id="0" name=""/>
        <dsp:cNvSpPr/>
      </dsp:nvSpPr>
      <dsp:spPr>
        <a:xfrm>
          <a:off x="8057018" y="2426495"/>
          <a:ext cx="2106318" cy="1771564"/>
        </a:xfrm>
        <a:prstGeom prst="rect">
          <a:avLst/>
        </a:prstGeom>
        <a:blipFill>
          <a:blip xmlns:r="http://schemas.openxmlformats.org/officeDocument/2006/relationships" r:embed="rId6"/>
          <a:srcRect/>
          <a:stretch>
            <a:fillRect t="-39000" b="-39000"/>
          </a:stretch>
        </a:blipFill>
        <a:ln>
          <a:noFill/>
        </a:ln>
        <a:effectLst>
          <a:outerShdw blurRad="57150" dist="19050" dir="5400000" algn="ctr" rotWithShape="0">
            <a:srgbClr val="000000">
              <a:alpha val="63000"/>
            </a:srgbClr>
          </a:outerShdw>
        </a:effectLst>
      </dsp:spPr>
      <dsp:style>
        <a:lnRef idx="0">
          <a:scrgbClr r="0" g="0" b="0"/>
        </a:lnRef>
        <a:fillRef idx="1">
          <a:scrgbClr r="0" g="0" b="0"/>
        </a:fillRef>
        <a:effectRef idx="3">
          <a:scrgbClr r="0" g="0" b="0"/>
        </a:effectRef>
        <a:fontRef idx="minor"/>
      </dsp:style>
    </dsp:sp>
    <dsp:sp modelId="{017DB850-7539-4719-ADEC-EF52C49E3179}">
      <dsp:nvSpPr>
        <dsp:cNvPr id="0" name=""/>
        <dsp:cNvSpPr/>
      </dsp:nvSpPr>
      <dsp:spPr>
        <a:xfrm>
          <a:off x="7272340" y="3171229"/>
          <a:ext cx="1141549" cy="1141549"/>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kern="1200" dirty="0">
              <a:solidFill>
                <a:schemeClr val="bg1"/>
              </a:solidFill>
              <a:latin typeface="Ink Free" panose="03080402000500000000" pitchFamily="66" charset="0"/>
              <a:hlinkClick xmlns:r="http://schemas.openxmlformats.org/officeDocument/2006/relationships" r:id="" action="ppaction://hlinksldjump">
                <a:extLst>
                  <a:ext uri="{A12FA001-AC4F-418D-AE19-62706E023703}">
                    <ahyp:hlinkClr xmlns:ahyp="http://schemas.microsoft.com/office/drawing/2018/hyperlinkcolor" val="tx"/>
                  </a:ext>
                </a:extLst>
              </a:hlinkClick>
            </a:rPr>
            <a:t>Oreo Chocolate Milkshake</a:t>
          </a:r>
          <a:endParaRPr lang="en-NG" sz="1800" kern="1200" dirty="0">
            <a:solidFill>
              <a:schemeClr val="bg1"/>
            </a:solidFill>
            <a:latin typeface="Ink Free" panose="03080402000500000000" pitchFamily="66" charset="0"/>
          </a:endParaRPr>
        </a:p>
      </dsp:txBody>
      <dsp:txXfrm>
        <a:off x="7272340" y="3171229"/>
        <a:ext cx="1141549" cy="114154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4F0D136-D0B6-46AB-A40A-8C52F2B60AB7}">
      <dsp:nvSpPr>
        <dsp:cNvPr id="0" name=""/>
        <dsp:cNvSpPr/>
      </dsp:nvSpPr>
      <dsp:spPr>
        <a:xfrm>
          <a:off x="1287595" y="329651"/>
          <a:ext cx="2192347" cy="1843920"/>
        </a:xfrm>
        <a:prstGeom prst="rect">
          <a:avLst/>
        </a:prstGeom>
        <a:blipFill>
          <a:blip xmlns:r="http://schemas.openxmlformats.org/officeDocument/2006/relationships" r:embed="rId1"/>
          <a:srcRect/>
          <a:stretch>
            <a:fillRect t="-9000" b="-9000"/>
          </a:stretch>
        </a:blipFill>
        <a:ln>
          <a:noFill/>
        </a:ln>
        <a:effectLst>
          <a:outerShdw blurRad="57150" dist="19050" dir="5400000" algn="ctr" rotWithShape="0">
            <a:srgbClr val="000000">
              <a:alpha val="63000"/>
            </a:srgbClr>
          </a:outerShdw>
        </a:effectLst>
      </dsp:spPr>
      <dsp:style>
        <a:lnRef idx="0">
          <a:scrgbClr r="0" g="0" b="0"/>
        </a:lnRef>
        <a:fillRef idx="1">
          <a:scrgbClr r="0" g="0" b="0"/>
        </a:fillRef>
        <a:effectRef idx="3">
          <a:scrgbClr r="0" g="0" b="0"/>
        </a:effectRef>
        <a:fontRef idx="minor"/>
      </dsp:style>
    </dsp:sp>
    <dsp:sp modelId="{60882400-4506-4238-926B-5E624D4EC64A}">
      <dsp:nvSpPr>
        <dsp:cNvPr id="0" name=""/>
        <dsp:cNvSpPr/>
      </dsp:nvSpPr>
      <dsp:spPr>
        <a:xfrm>
          <a:off x="470868" y="1104802"/>
          <a:ext cx="1188173" cy="1188173"/>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GB" sz="1900" kern="1200" dirty="0">
              <a:solidFill>
                <a:schemeClr val="bg1"/>
              </a:solidFill>
              <a:latin typeface="Ink Free" panose="03080402000500000000" pitchFamily="66" charset="0"/>
              <a:hlinkClick xmlns:r="http://schemas.openxmlformats.org/officeDocument/2006/relationships" r:id="" action="ppaction://hlinksldjump">
                <a:extLst>
                  <a:ext uri="{A12FA001-AC4F-418D-AE19-62706E023703}">
                    <ahyp:hlinkClr xmlns:ahyp="http://schemas.microsoft.com/office/drawing/2018/hyperlinkcolor" val="tx"/>
                  </a:ext>
                </a:extLst>
              </a:hlinkClick>
            </a:rPr>
            <a:t>Hot Dog</a:t>
          </a:r>
          <a:endParaRPr lang="en-NG" sz="1900" kern="1200" dirty="0">
            <a:solidFill>
              <a:schemeClr val="bg1"/>
            </a:solidFill>
            <a:latin typeface="Ink Free" panose="03080402000500000000" pitchFamily="66" charset="0"/>
          </a:endParaRPr>
        </a:p>
      </dsp:txBody>
      <dsp:txXfrm>
        <a:off x="470868" y="1104802"/>
        <a:ext cx="1188173" cy="1188173"/>
      </dsp:txXfrm>
    </dsp:sp>
    <dsp:sp modelId="{104BD42A-DC6F-473C-BDF5-C70305FF2D73}">
      <dsp:nvSpPr>
        <dsp:cNvPr id="0" name=""/>
        <dsp:cNvSpPr/>
      </dsp:nvSpPr>
      <dsp:spPr>
        <a:xfrm>
          <a:off x="4681750" y="329651"/>
          <a:ext cx="2192347" cy="1843920"/>
        </a:xfrm>
        <a:prstGeom prst="rect">
          <a:avLst/>
        </a:prstGeom>
        <a:blipFill>
          <a:blip xmlns:r="http://schemas.openxmlformats.org/officeDocument/2006/relationships" r:embed="rId2"/>
          <a:srcRect/>
          <a:stretch>
            <a:fillRect l="-25000" r="-25000"/>
          </a:stretch>
        </a:blipFill>
        <a:ln>
          <a:noFill/>
        </a:ln>
        <a:effectLst>
          <a:outerShdw blurRad="57150" dist="19050" dir="5400000" algn="ctr" rotWithShape="0">
            <a:srgbClr val="000000">
              <a:alpha val="63000"/>
            </a:srgbClr>
          </a:outerShdw>
        </a:effectLst>
      </dsp:spPr>
      <dsp:style>
        <a:lnRef idx="0">
          <a:scrgbClr r="0" g="0" b="0"/>
        </a:lnRef>
        <a:fillRef idx="1">
          <a:scrgbClr r="0" g="0" b="0"/>
        </a:fillRef>
        <a:effectRef idx="3">
          <a:scrgbClr r="0" g="0" b="0"/>
        </a:effectRef>
        <a:fontRef idx="minor"/>
      </dsp:style>
    </dsp:sp>
    <dsp:sp modelId="{B074DEC2-565D-43E5-BDBA-98C2DA7CBD96}">
      <dsp:nvSpPr>
        <dsp:cNvPr id="0" name=""/>
        <dsp:cNvSpPr/>
      </dsp:nvSpPr>
      <dsp:spPr>
        <a:xfrm>
          <a:off x="3865022" y="1104802"/>
          <a:ext cx="1188173" cy="1188173"/>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GB" sz="1900" kern="1200" dirty="0">
              <a:solidFill>
                <a:schemeClr val="bg1"/>
              </a:solidFill>
              <a:latin typeface="Ink Free" panose="03080402000500000000" pitchFamily="66" charset="0"/>
              <a:hlinkClick xmlns:r="http://schemas.openxmlformats.org/officeDocument/2006/relationships" r:id="" action="ppaction://hlinksldjump">
                <a:extLst>
                  <a:ext uri="{A12FA001-AC4F-418D-AE19-62706E023703}">
                    <ahyp:hlinkClr xmlns:ahyp="http://schemas.microsoft.com/office/drawing/2018/hyperlinkcolor" val="tx"/>
                  </a:ext>
                </a:extLst>
              </a:hlinkClick>
            </a:rPr>
            <a:t>Bacon Sandwich</a:t>
          </a:r>
          <a:endParaRPr lang="en-NG" sz="1900" kern="1200" dirty="0">
            <a:solidFill>
              <a:schemeClr val="bg1"/>
            </a:solidFill>
            <a:latin typeface="Ink Free" panose="03080402000500000000" pitchFamily="66" charset="0"/>
          </a:endParaRPr>
        </a:p>
      </dsp:txBody>
      <dsp:txXfrm>
        <a:off x="3865022" y="1104802"/>
        <a:ext cx="1188173" cy="1188173"/>
      </dsp:txXfrm>
    </dsp:sp>
    <dsp:sp modelId="{827E8D62-73A3-4064-875A-2C795033ABA1}">
      <dsp:nvSpPr>
        <dsp:cNvPr id="0" name=""/>
        <dsp:cNvSpPr/>
      </dsp:nvSpPr>
      <dsp:spPr>
        <a:xfrm>
          <a:off x="8075904" y="329651"/>
          <a:ext cx="2192347" cy="1843920"/>
        </a:xfrm>
        <a:prstGeom prst="rect">
          <a:avLst/>
        </a:prstGeom>
        <a:blipFill>
          <a:blip xmlns:r="http://schemas.openxmlformats.org/officeDocument/2006/relationships" r:embed="rId3"/>
          <a:srcRect/>
          <a:stretch>
            <a:fillRect l="-6000" r="-6000"/>
          </a:stretch>
        </a:blipFill>
        <a:ln>
          <a:noFill/>
        </a:ln>
        <a:effectLst>
          <a:outerShdw blurRad="57150" dist="19050" dir="5400000" algn="ctr" rotWithShape="0">
            <a:srgbClr val="000000">
              <a:alpha val="63000"/>
            </a:srgbClr>
          </a:outerShdw>
        </a:effectLst>
      </dsp:spPr>
      <dsp:style>
        <a:lnRef idx="0">
          <a:scrgbClr r="0" g="0" b="0"/>
        </a:lnRef>
        <a:fillRef idx="1">
          <a:scrgbClr r="0" g="0" b="0"/>
        </a:fillRef>
        <a:effectRef idx="3">
          <a:scrgbClr r="0" g="0" b="0"/>
        </a:effectRef>
        <a:fontRef idx="minor"/>
      </dsp:style>
    </dsp:sp>
    <dsp:sp modelId="{30CF3217-7EEC-48FE-AF0A-05FABB98C830}">
      <dsp:nvSpPr>
        <dsp:cNvPr id="0" name=""/>
        <dsp:cNvSpPr/>
      </dsp:nvSpPr>
      <dsp:spPr>
        <a:xfrm>
          <a:off x="7259176" y="1104802"/>
          <a:ext cx="1188173" cy="1188173"/>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GB" sz="1900" kern="1200" dirty="0">
              <a:solidFill>
                <a:schemeClr val="bg1"/>
              </a:solidFill>
              <a:latin typeface="Ink Free" panose="03080402000500000000" pitchFamily="66" charset="0"/>
              <a:hlinkClick xmlns:r="http://schemas.openxmlformats.org/officeDocument/2006/relationships" r:id="" action="ppaction://hlinksldjump">
                <a:extLst>
                  <a:ext uri="{A12FA001-AC4F-418D-AE19-62706E023703}">
                    <ahyp:hlinkClr xmlns:ahyp="http://schemas.microsoft.com/office/drawing/2018/hyperlinkcolor" val="tx"/>
                  </a:ext>
                </a:extLst>
              </a:hlinkClick>
            </a:rPr>
            <a:t>Pie</a:t>
          </a:r>
          <a:endParaRPr lang="en-NG" sz="1900" kern="1200" dirty="0">
            <a:solidFill>
              <a:schemeClr val="bg1"/>
            </a:solidFill>
            <a:latin typeface="Ink Free" panose="03080402000500000000" pitchFamily="66" charset="0"/>
          </a:endParaRPr>
        </a:p>
      </dsp:txBody>
      <dsp:txXfrm>
        <a:off x="7259176" y="1104802"/>
        <a:ext cx="1188173" cy="1188173"/>
      </dsp:txXfrm>
    </dsp:sp>
    <dsp:sp modelId="{5CAB29A6-56C7-4E8B-8D5A-CD7492D5CF83}">
      <dsp:nvSpPr>
        <dsp:cNvPr id="0" name=""/>
        <dsp:cNvSpPr/>
      </dsp:nvSpPr>
      <dsp:spPr>
        <a:xfrm>
          <a:off x="1287595" y="2625099"/>
          <a:ext cx="2192347" cy="1843920"/>
        </a:xfrm>
        <a:prstGeom prst="rect">
          <a:avLst/>
        </a:prstGeom>
        <a:blipFill>
          <a:blip xmlns:r="http://schemas.openxmlformats.org/officeDocument/2006/relationships" r:embed="rId4"/>
          <a:srcRect/>
          <a:stretch>
            <a:fillRect t="-39000" b="-39000"/>
          </a:stretch>
        </a:blipFill>
        <a:ln>
          <a:noFill/>
        </a:ln>
        <a:effectLst>
          <a:outerShdw blurRad="57150" dist="19050" dir="5400000" algn="ctr" rotWithShape="0">
            <a:srgbClr val="000000">
              <a:alpha val="63000"/>
            </a:srgbClr>
          </a:outerShdw>
        </a:effectLst>
      </dsp:spPr>
      <dsp:style>
        <a:lnRef idx="0">
          <a:scrgbClr r="0" g="0" b="0"/>
        </a:lnRef>
        <a:fillRef idx="1">
          <a:scrgbClr r="0" g="0" b="0"/>
        </a:fillRef>
        <a:effectRef idx="3">
          <a:scrgbClr r="0" g="0" b="0"/>
        </a:effectRef>
        <a:fontRef idx="minor"/>
      </dsp:style>
    </dsp:sp>
    <dsp:sp modelId="{95631D9B-1CD5-4E1C-9986-34D5AFF7C934}">
      <dsp:nvSpPr>
        <dsp:cNvPr id="0" name=""/>
        <dsp:cNvSpPr/>
      </dsp:nvSpPr>
      <dsp:spPr>
        <a:xfrm>
          <a:off x="470868" y="3400250"/>
          <a:ext cx="1188173" cy="1188173"/>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GB" sz="1900" kern="1200" dirty="0">
              <a:solidFill>
                <a:schemeClr val="bg1"/>
              </a:solidFill>
              <a:latin typeface="Ink Free" panose="03080402000500000000" pitchFamily="66" charset="0"/>
              <a:hlinkClick xmlns:r="http://schemas.openxmlformats.org/officeDocument/2006/relationships" r:id="" action="ppaction://hlinksldjump">
                <a:extLst>
                  <a:ext uri="{A12FA001-AC4F-418D-AE19-62706E023703}">
                    <ahyp:hlinkClr xmlns:ahyp="http://schemas.microsoft.com/office/drawing/2018/hyperlinkcolor" val="tx"/>
                  </a:ext>
                </a:extLst>
              </a:hlinkClick>
            </a:rPr>
            <a:t>Scrambled Eggs</a:t>
          </a:r>
          <a:endParaRPr lang="en-NG" sz="1900" kern="1200" dirty="0">
            <a:solidFill>
              <a:schemeClr val="bg1"/>
            </a:solidFill>
            <a:latin typeface="Ink Free" panose="03080402000500000000" pitchFamily="66" charset="0"/>
          </a:endParaRPr>
        </a:p>
      </dsp:txBody>
      <dsp:txXfrm>
        <a:off x="470868" y="3400250"/>
        <a:ext cx="1188173" cy="1188173"/>
      </dsp:txXfrm>
    </dsp:sp>
    <dsp:sp modelId="{499E9304-EBEB-409C-9848-3CDE31701453}">
      <dsp:nvSpPr>
        <dsp:cNvPr id="0" name=""/>
        <dsp:cNvSpPr/>
      </dsp:nvSpPr>
      <dsp:spPr>
        <a:xfrm>
          <a:off x="4681750" y="2625099"/>
          <a:ext cx="2192347" cy="1843920"/>
        </a:xfrm>
        <a:prstGeom prst="rect">
          <a:avLst/>
        </a:prstGeom>
        <a:blipFill>
          <a:blip xmlns:r="http://schemas.openxmlformats.org/officeDocument/2006/relationships" r:embed="rId5"/>
          <a:srcRect/>
          <a:stretch>
            <a:fillRect t="-9000" b="-9000"/>
          </a:stretch>
        </a:blipFill>
        <a:ln>
          <a:noFill/>
        </a:ln>
        <a:effectLst>
          <a:outerShdw blurRad="57150" dist="19050" dir="5400000" algn="ctr" rotWithShape="0">
            <a:srgbClr val="000000">
              <a:alpha val="63000"/>
            </a:srgbClr>
          </a:outerShdw>
        </a:effectLst>
      </dsp:spPr>
      <dsp:style>
        <a:lnRef idx="0">
          <a:scrgbClr r="0" g="0" b="0"/>
        </a:lnRef>
        <a:fillRef idx="1">
          <a:scrgbClr r="0" g="0" b="0"/>
        </a:fillRef>
        <a:effectRef idx="3">
          <a:scrgbClr r="0" g="0" b="0"/>
        </a:effectRef>
        <a:fontRef idx="minor"/>
      </dsp:style>
    </dsp:sp>
    <dsp:sp modelId="{1D04ED7D-46E0-485A-AAA0-4B71A40EDFD3}">
      <dsp:nvSpPr>
        <dsp:cNvPr id="0" name=""/>
        <dsp:cNvSpPr/>
      </dsp:nvSpPr>
      <dsp:spPr>
        <a:xfrm>
          <a:off x="3865022" y="3400250"/>
          <a:ext cx="1188173" cy="1188173"/>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GB" sz="1900" kern="1200" dirty="0">
              <a:solidFill>
                <a:schemeClr val="bg1"/>
              </a:solidFill>
              <a:latin typeface="Ink Free" panose="03080402000500000000" pitchFamily="66" charset="0"/>
              <a:hlinkClick xmlns:r="http://schemas.openxmlformats.org/officeDocument/2006/relationships" r:id="" action="ppaction://hlinksldjump">
                <a:extLst>
                  <a:ext uri="{A12FA001-AC4F-418D-AE19-62706E023703}">
                    <ahyp:hlinkClr xmlns:ahyp="http://schemas.microsoft.com/office/drawing/2018/hyperlinkcolor" val="tx"/>
                  </a:ext>
                </a:extLst>
              </a:hlinkClick>
            </a:rPr>
            <a:t>Toasted White Bread</a:t>
          </a:r>
          <a:endParaRPr lang="en-NG" sz="1900" kern="1200" dirty="0">
            <a:solidFill>
              <a:schemeClr val="bg1"/>
            </a:solidFill>
            <a:latin typeface="Ink Free" panose="03080402000500000000" pitchFamily="66" charset="0"/>
          </a:endParaRPr>
        </a:p>
      </dsp:txBody>
      <dsp:txXfrm>
        <a:off x="3865022" y="3400250"/>
        <a:ext cx="1188173" cy="1188173"/>
      </dsp:txXfrm>
    </dsp:sp>
    <dsp:sp modelId="{15D6538C-EF8B-457B-8064-1A2FC14C7D17}">
      <dsp:nvSpPr>
        <dsp:cNvPr id="0" name=""/>
        <dsp:cNvSpPr/>
      </dsp:nvSpPr>
      <dsp:spPr>
        <a:xfrm>
          <a:off x="8075904" y="2625099"/>
          <a:ext cx="2192347" cy="1843920"/>
        </a:xfrm>
        <a:prstGeom prst="rect">
          <a:avLst/>
        </a:prstGeom>
        <a:blipFill>
          <a:blip xmlns:r="http://schemas.openxmlformats.org/officeDocument/2006/relationships" r:embed="rId6"/>
          <a:srcRect/>
          <a:stretch>
            <a:fillRect t="-9000" b="-9000"/>
          </a:stretch>
        </a:blipFill>
        <a:ln>
          <a:noFill/>
        </a:ln>
        <a:effectLst>
          <a:outerShdw blurRad="57150" dist="19050" dir="5400000" algn="ctr" rotWithShape="0">
            <a:srgbClr val="000000">
              <a:alpha val="63000"/>
            </a:srgbClr>
          </a:outerShdw>
        </a:effectLst>
      </dsp:spPr>
      <dsp:style>
        <a:lnRef idx="0">
          <a:scrgbClr r="0" g="0" b="0"/>
        </a:lnRef>
        <a:fillRef idx="1">
          <a:scrgbClr r="0" g="0" b="0"/>
        </a:fillRef>
        <a:effectRef idx="3">
          <a:scrgbClr r="0" g="0" b="0"/>
        </a:effectRef>
        <a:fontRef idx="minor"/>
      </dsp:style>
    </dsp:sp>
    <dsp:sp modelId="{534BB36D-625E-4BE3-A9BB-C507244313C7}">
      <dsp:nvSpPr>
        <dsp:cNvPr id="0" name=""/>
        <dsp:cNvSpPr/>
      </dsp:nvSpPr>
      <dsp:spPr>
        <a:xfrm>
          <a:off x="7259176" y="3400250"/>
          <a:ext cx="1188173" cy="1188173"/>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GB" sz="1900" kern="1200" dirty="0">
              <a:solidFill>
                <a:schemeClr val="bg1"/>
              </a:solidFill>
              <a:latin typeface="Ink Free" panose="03080402000500000000" pitchFamily="66" charset="0"/>
              <a:hlinkClick xmlns:r="http://schemas.openxmlformats.org/officeDocument/2006/relationships" r:id="" action="ppaction://hlinksldjump">
                <a:extLst>
                  <a:ext uri="{A12FA001-AC4F-418D-AE19-62706E023703}">
                    <ahyp:hlinkClr xmlns:ahyp="http://schemas.microsoft.com/office/drawing/2018/hyperlinkcolor" val="tx"/>
                  </a:ext>
                </a:extLst>
              </a:hlinkClick>
            </a:rPr>
            <a:t>Pancakes</a:t>
          </a:r>
          <a:endParaRPr lang="en-NG" sz="1900" kern="1200" dirty="0">
            <a:solidFill>
              <a:schemeClr val="bg1"/>
            </a:solidFill>
            <a:latin typeface="Ink Free" panose="03080402000500000000" pitchFamily="66" charset="0"/>
          </a:endParaRPr>
        </a:p>
      </dsp:txBody>
      <dsp:txXfrm>
        <a:off x="7259176" y="3400250"/>
        <a:ext cx="1188173" cy="1188173"/>
      </dsp:txXfrm>
    </dsp:sp>
  </dsp:spTree>
</dsp:drawing>
</file>

<file path=ppt/diagrams/layout1.xml><?xml version="1.0" encoding="utf-8"?>
<dgm:layoutDef xmlns:dgm="http://schemas.openxmlformats.org/drawingml/2006/diagram" xmlns:a="http://schemas.openxmlformats.org/drawingml/2006/main" uniqueId="urn:microsoft.com/office/officeart/2008/layout/BendingPictureBlocks">
  <dgm:title val=""/>
  <dgm:desc val=""/>
  <dgm:catLst>
    <dgm:cat type="picture" pri="8000"/>
    <dgm:cat type="pictureconvert" pri="80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dir/>
      <dgm:resizeHandles/>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h" fact="1.61"/>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3908"/>
        </dgm:alg>
        <dgm:shape xmlns:r="http://schemas.openxmlformats.org/officeDocument/2006/relationships" r:blip="">
          <dgm:adjLst/>
        </dgm:shape>
        <dgm:choose name="Name4">
          <dgm:if name="Name5" func="var" arg="dir" op="equ" val="norm">
            <dgm:constrLst>
              <dgm:constr type="l" for="ch" forName="rect1" refType="w" fact="0.3"/>
              <dgm:constr type="t" for="ch" forName="rect1" refType="h" fact="0"/>
              <dgm:constr type="w" for="ch" forName="rect1" refType="h" fact="1.12"/>
              <dgm:constr type="h" for="ch" forName="rect1" refType="h" fact="0.942"/>
              <dgm:constr type="l" for="ch" forName="rect2" refType="w" fact="0"/>
              <dgm:constr type="t" for="ch" forName="rect2" refType="h" fact="0.396"/>
              <dgm:constr type="w" for="ch" forName="rect2" refType="h" fact="0.607"/>
              <dgm:constr type="h" for="ch" forName="rect2" refType="h" fact="0.607"/>
            </dgm:constrLst>
          </dgm:if>
          <dgm:else name="Name6">
            <dgm:constrLst>
              <dgm:constr type="l" for="ch" forName="rect1" refType="w" fact="0"/>
              <dgm:constr type="t" for="ch" forName="rect1" refType="h" fact="0"/>
              <dgm:constr type="w" for="ch" forName="rect1" refType="h" fact="1.12"/>
              <dgm:constr type="h" for="ch" forName="rect1" refType="h" fact="0.942"/>
              <dgm:constr type="l" for="ch" forName="rect2" refType="w" fact="0.63"/>
              <dgm:constr type="t" for="ch" forName="rect2" refType="h" fact="0.396"/>
              <dgm:constr type="w" for="ch" forName="rect2" refType="h" fact="0.607"/>
              <dgm:constr type="h" for="ch" forName="rect2" refType="h" fact="0.607"/>
            </dgm:constrLst>
          </dgm:else>
        </dgm:choose>
        <dgm:layoutNode name="rect1" styleLbl="bgImgPlace1">
          <dgm:alg type="sp"/>
          <dgm:shape xmlns:r="http://schemas.openxmlformats.org/officeDocument/2006/relationships" type="rect" r:blip="" blipPhldr="1">
            <dgm:adjLst/>
          </dgm:shape>
          <dgm:presOf/>
        </dgm:layoutNode>
        <dgm:layoutNode name="rect2" styleLbl="node1">
          <dgm:varLst>
            <dgm:bulletEnabled val="1"/>
          </dgm:varLst>
          <dgm:alg type="tx">
            <dgm:param type="txAnchorVertCh" val="mid"/>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BendingPictureBlocks">
  <dgm:title val=""/>
  <dgm:desc val=""/>
  <dgm:catLst>
    <dgm:cat type="picture" pri="8000"/>
    <dgm:cat type="pictureconvert" pri="80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dir/>
      <dgm:resizeHandles/>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h" fact="1.61"/>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3908"/>
        </dgm:alg>
        <dgm:shape xmlns:r="http://schemas.openxmlformats.org/officeDocument/2006/relationships" r:blip="">
          <dgm:adjLst/>
        </dgm:shape>
        <dgm:choose name="Name4">
          <dgm:if name="Name5" func="var" arg="dir" op="equ" val="norm">
            <dgm:constrLst>
              <dgm:constr type="l" for="ch" forName="rect1" refType="w" fact="0.3"/>
              <dgm:constr type="t" for="ch" forName="rect1" refType="h" fact="0"/>
              <dgm:constr type="w" for="ch" forName="rect1" refType="h" fact="1.12"/>
              <dgm:constr type="h" for="ch" forName="rect1" refType="h" fact="0.942"/>
              <dgm:constr type="l" for="ch" forName="rect2" refType="w" fact="0"/>
              <dgm:constr type="t" for="ch" forName="rect2" refType="h" fact="0.396"/>
              <dgm:constr type="w" for="ch" forName="rect2" refType="h" fact="0.607"/>
              <dgm:constr type="h" for="ch" forName="rect2" refType="h" fact="0.607"/>
            </dgm:constrLst>
          </dgm:if>
          <dgm:else name="Name6">
            <dgm:constrLst>
              <dgm:constr type="l" for="ch" forName="rect1" refType="w" fact="0"/>
              <dgm:constr type="t" for="ch" forName="rect1" refType="h" fact="0"/>
              <dgm:constr type="w" for="ch" forName="rect1" refType="h" fact="1.12"/>
              <dgm:constr type="h" for="ch" forName="rect1" refType="h" fact="0.942"/>
              <dgm:constr type="l" for="ch" forName="rect2" refType="w" fact="0.63"/>
              <dgm:constr type="t" for="ch" forName="rect2" refType="h" fact="0.396"/>
              <dgm:constr type="w" for="ch" forName="rect2" refType="h" fact="0.607"/>
              <dgm:constr type="h" for="ch" forName="rect2" refType="h" fact="0.607"/>
            </dgm:constrLst>
          </dgm:else>
        </dgm:choose>
        <dgm:layoutNode name="rect1" styleLbl="bgImgPlace1">
          <dgm:alg type="sp"/>
          <dgm:shape xmlns:r="http://schemas.openxmlformats.org/officeDocument/2006/relationships" type="rect" r:blip="" blipPhldr="1">
            <dgm:adjLst/>
          </dgm:shape>
          <dgm:presOf/>
        </dgm:layoutNode>
        <dgm:layoutNode name="rect2" styleLbl="node1">
          <dgm:varLst>
            <dgm:bulletEnabled val="1"/>
          </dgm:varLst>
          <dgm:alg type="tx">
            <dgm:param type="txAnchorVertCh" val="mid"/>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BendingPictureBlocks">
  <dgm:title val=""/>
  <dgm:desc val=""/>
  <dgm:catLst>
    <dgm:cat type="picture" pri="8000"/>
    <dgm:cat type="pictureconvert" pri="80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dir/>
      <dgm:resizeHandles/>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h" fact="1.61"/>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3908"/>
        </dgm:alg>
        <dgm:shape xmlns:r="http://schemas.openxmlformats.org/officeDocument/2006/relationships" r:blip="">
          <dgm:adjLst/>
        </dgm:shape>
        <dgm:choose name="Name4">
          <dgm:if name="Name5" func="var" arg="dir" op="equ" val="norm">
            <dgm:constrLst>
              <dgm:constr type="l" for="ch" forName="rect1" refType="w" fact="0.3"/>
              <dgm:constr type="t" for="ch" forName="rect1" refType="h" fact="0"/>
              <dgm:constr type="w" for="ch" forName="rect1" refType="h" fact="1.12"/>
              <dgm:constr type="h" for="ch" forName="rect1" refType="h" fact="0.942"/>
              <dgm:constr type="l" for="ch" forName="rect2" refType="w" fact="0"/>
              <dgm:constr type="t" for="ch" forName="rect2" refType="h" fact="0.396"/>
              <dgm:constr type="w" for="ch" forName="rect2" refType="h" fact="0.607"/>
              <dgm:constr type="h" for="ch" forName="rect2" refType="h" fact="0.607"/>
            </dgm:constrLst>
          </dgm:if>
          <dgm:else name="Name6">
            <dgm:constrLst>
              <dgm:constr type="l" for="ch" forName="rect1" refType="w" fact="0"/>
              <dgm:constr type="t" for="ch" forName="rect1" refType="h" fact="0"/>
              <dgm:constr type="w" for="ch" forName="rect1" refType="h" fact="1.12"/>
              <dgm:constr type="h" for="ch" forName="rect1" refType="h" fact="0.942"/>
              <dgm:constr type="l" for="ch" forName="rect2" refType="w" fact="0.63"/>
              <dgm:constr type="t" for="ch" forName="rect2" refType="h" fact="0.396"/>
              <dgm:constr type="w" for="ch" forName="rect2" refType="h" fact="0.607"/>
              <dgm:constr type="h" for="ch" forName="rect2" refType="h" fact="0.607"/>
            </dgm:constrLst>
          </dgm:else>
        </dgm:choose>
        <dgm:layoutNode name="rect1" styleLbl="bgImgPlace1">
          <dgm:alg type="sp"/>
          <dgm:shape xmlns:r="http://schemas.openxmlformats.org/officeDocument/2006/relationships" type="rect" r:blip="" blipPhldr="1">
            <dgm:adjLst/>
          </dgm:shape>
          <dgm:presOf/>
        </dgm:layoutNode>
        <dgm:layoutNode name="rect2" styleLbl="node1">
          <dgm:varLst>
            <dgm:bulletEnabled val="1"/>
          </dgm:varLst>
          <dgm:alg type="tx">
            <dgm:param type="txAnchorVertCh" val="mid"/>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NG"/>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59C0D3D-7EF6-41BC-B6E2-512CA67AD6B4}" type="datetimeFigureOut">
              <a:rPr lang="en-NG" smtClean="0"/>
              <a:t>23/01/2023</a:t>
            </a:fld>
            <a:endParaRPr lang="en-NG"/>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NG"/>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G"/>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NG"/>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37E6639-3874-496A-A8D4-37A6B97C6AAD}" type="slidenum">
              <a:rPr lang="en-NG" smtClean="0"/>
              <a:t>‹#›</a:t>
            </a:fld>
            <a:endParaRPr lang="en-NG"/>
          </a:p>
        </p:txBody>
      </p:sp>
    </p:spTree>
    <p:extLst>
      <p:ext uri="{BB962C8B-B14F-4D97-AF65-F5344CB8AC3E}">
        <p14:creationId xmlns:p14="http://schemas.microsoft.com/office/powerpoint/2010/main" val="9356294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8CD6E5-6AFB-5EE7-6B49-BCF2EAB66E10}"/>
              </a:ext>
            </a:extLst>
          </p:cNvPr>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endParaRPr lang="en-NG" dirty="0"/>
          </a:p>
        </p:txBody>
      </p:sp>
      <p:sp>
        <p:nvSpPr>
          <p:cNvPr id="3" name="Subtitle 2">
            <a:extLst>
              <a:ext uri="{FF2B5EF4-FFF2-40B4-BE49-F238E27FC236}">
                <a16:creationId xmlns:a16="http://schemas.microsoft.com/office/drawing/2014/main" id="{EFE41E13-230A-B8C8-CB3F-231D8F64B69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NG"/>
          </a:p>
        </p:txBody>
      </p:sp>
      <p:sp>
        <p:nvSpPr>
          <p:cNvPr id="4" name="Date Placeholder 3">
            <a:extLst>
              <a:ext uri="{FF2B5EF4-FFF2-40B4-BE49-F238E27FC236}">
                <a16:creationId xmlns:a16="http://schemas.microsoft.com/office/drawing/2014/main" id="{D7CDDDF5-8D43-966E-7066-42540029327F}"/>
              </a:ext>
            </a:extLst>
          </p:cNvPr>
          <p:cNvSpPr>
            <a:spLocks noGrp="1"/>
          </p:cNvSpPr>
          <p:nvPr>
            <p:ph type="dt" sz="half" idx="10"/>
          </p:nvPr>
        </p:nvSpPr>
        <p:spPr/>
        <p:txBody>
          <a:bodyPr/>
          <a:lstStyle>
            <a:lvl1pPr>
              <a:defRPr>
                <a:solidFill>
                  <a:schemeClr val="tx1">
                    <a:lumMod val="85000"/>
                    <a:lumOff val="15000"/>
                  </a:schemeClr>
                </a:solidFill>
              </a:defRPr>
            </a:lvl1pPr>
          </a:lstStyle>
          <a:p>
            <a:fld id="{CCE756FD-5CFA-476B-A6DB-ECFC6F90E782}" type="datetime8">
              <a:rPr lang="en-NG" smtClean="0"/>
              <a:t>23/01/2023 15:45</a:t>
            </a:fld>
            <a:endParaRPr lang="en-NG" dirty="0"/>
          </a:p>
        </p:txBody>
      </p:sp>
      <p:sp>
        <p:nvSpPr>
          <p:cNvPr id="5" name="Footer Placeholder 4">
            <a:extLst>
              <a:ext uri="{FF2B5EF4-FFF2-40B4-BE49-F238E27FC236}">
                <a16:creationId xmlns:a16="http://schemas.microsoft.com/office/drawing/2014/main" id="{36550A6C-E217-45E4-483B-18983B902870}"/>
              </a:ext>
            </a:extLst>
          </p:cNvPr>
          <p:cNvSpPr>
            <a:spLocks noGrp="1"/>
          </p:cNvSpPr>
          <p:nvPr>
            <p:ph type="ftr" sz="quarter" idx="11"/>
          </p:nvPr>
        </p:nvSpPr>
        <p:spPr/>
        <p:txBody>
          <a:bodyPr/>
          <a:lstStyle>
            <a:lvl1pPr>
              <a:defRPr>
                <a:solidFill>
                  <a:schemeClr val="tx1">
                    <a:lumMod val="85000"/>
                    <a:lumOff val="15000"/>
                  </a:schemeClr>
                </a:solidFill>
              </a:defRPr>
            </a:lvl1pPr>
          </a:lstStyle>
          <a:p>
            <a:r>
              <a:rPr lang="en-GB"/>
              <a:t>Assignment1_Ekemini_John</a:t>
            </a:r>
            <a:endParaRPr lang="en-NG" dirty="0"/>
          </a:p>
        </p:txBody>
      </p:sp>
      <p:sp>
        <p:nvSpPr>
          <p:cNvPr id="6" name="Slide Number Placeholder 5">
            <a:extLst>
              <a:ext uri="{FF2B5EF4-FFF2-40B4-BE49-F238E27FC236}">
                <a16:creationId xmlns:a16="http://schemas.microsoft.com/office/drawing/2014/main" id="{FCDE4CDE-E671-0D72-12BF-319D1C22C1D1}"/>
              </a:ext>
            </a:extLst>
          </p:cNvPr>
          <p:cNvSpPr>
            <a:spLocks noGrp="1"/>
          </p:cNvSpPr>
          <p:nvPr>
            <p:ph type="sldNum" sz="quarter" idx="12"/>
          </p:nvPr>
        </p:nvSpPr>
        <p:spPr/>
        <p:txBody>
          <a:bodyPr/>
          <a:lstStyle>
            <a:lvl1pPr>
              <a:defRPr>
                <a:solidFill>
                  <a:schemeClr val="tx1">
                    <a:lumMod val="85000"/>
                    <a:lumOff val="15000"/>
                  </a:schemeClr>
                </a:solidFill>
              </a:defRPr>
            </a:lvl1pPr>
          </a:lstStyle>
          <a:p>
            <a:fld id="{BD828040-58B4-4A3D-B5D1-7306926C5413}" type="slidenum">
              <a:rPr lang="en-NG" smtClean="0"/>
              <a:pPr/>
              <a:t>‹#›</a:t>
            </a:fld>
            <a:endParaRPr lang="en-NG" dirty="0"/>
          </a:p>
        </p:txBody>
      </p:sp>
    </p:spTree>
    <p:extLst>
      <p:ext uri="{BB962C8B-B14F-4D97-AF65-F5344CB8AC3E}">
        <p14:creationId xmlns:p14="http://schemas.microsoft.com/office/powerpoint/2010/main" val="12616250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BA6961-BEDC-1DE0-BD67-D2E77F2EBBEF}"/>
              </a:ext>
            </a:extLst>
          </p:cNvPr>
          <p:cNvSpPr>
            <a:spLocks noGrp="1"/>
          </p:cNvSpPr>
          <p:nvPr>
            <p:ph type="title"/>
          </p:nvPr>
        </p:nvSpPr>
        <p:spPr/>
        <p:txBody>
          <a:bodyPr/>
          <a:lstStyle/>
          <a:p>
            <a:r>
              <a:rPr lang="en-US"/>
              <a:t>Click to edit Master title style</a:t>
            </a:r>
            <a:endParaRPr lang="en-NG"/>
          </a:p>
        </p:txBody>
      </p:sp>
      <p:sp>
        <p:nvSpPr>
          <p:cNvPr id="3" name="Vertical Text Placeholder 2">
            <a:extLst>
              <a:ext uri="{FF2B5EF4-FFF2-40B4-BE49-F238E27FC236}">
                <a16:creationId xmlns:a16="http://schemas.microsoft.com/office/drawing/2014/main" id="{08922E62-1E8D-5901-2C52-9BE06DCDCEC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G"/>
          </a:p>
        </p:txBody>
      </p:sp>
      <p:sp>
        <p:nvSpPr>
          <p:cNvPr id="4" name="Date Placeholder 3">
            <a:extLst>
              <a:ext uri="{FF2B5EF4-FFF2-40B4-BE49-F238E27FC236}">
                <a16:creationId xmlns:a16="http://schemas.microsoft.com/office/drawing/2014/main" id="{54467486-2799-3D6E-E6FA-2D446FE2326A}"/>
              </a:ext>
            </a:extLst>
          </p:cNvPr>
          <p:cNvSpPr>
            <a:spLocks noGrp="1"/>
          </p:cNvSpPr>
          <p:nvPr>
            <p:ph type="dt" sz="half" idx="10"/>
          </p:nvPr>
        </p:nvSpPr>
        <p:spPr/>
        <p:txBody>
          <a:bodyPr/>
          <a:lstStyle/>
          <a:p>
            <a:fld id="{60D0B459-2212-4B2D-8350-92778F3EFA8C}" type="datetime8">
              <a:rPr lang="en-NG" smtClean="0"/>
              <a:t>23/01/2023 15:45</a:t>
            </a:fld>
            <a:endParaRPr lang="en-NG"/>
          </a:p>
        </p:txBody>
      </p:sp>
      <p:sp>
        <p:nvSpPr>
          <p:cNvPr id="5" name="Footer Placeholder 4">
            <a:extLst>
              <a:ext uri="{FF2B5EF4-FFF2-40B4-BE49-F238E27FC236}">
                <a16:creationId xmlns:a16="http://schemas.microsoft.com/office/drawing/2014/main" id="{A1A5EC40-2333-C2BB-DEB3-2935E840E94E}"/>
              </a:ext>
            </a:extLst>
          </p:cNvPr>
          <p:cNvSpPr>
            <a:spLocks noGrp="1"/>
          </p:cNvSpPr>
          <p:nvPr>
            <p:ph type="ftr" sz="quarter" idx="11"/>
          </p:nvPr>
        </p:nvSpPr>
        <p:spPr/>
        <p:txBody>
          <a:bodyPr/>
          <a:lstStyle/>
          <a:p>
            <a:r>
              <a:rPr lang="en-GB"/>
              <a:t>Assignment1_Ekemini_John</a:t>
            </a:r>
            <a:endParaRPr lang="en-NG"/>
          </a:p>
        </p:txBody>
      </p:sp>
      <p:sp>
        <p:nvSpPr>
          <p:cNvPr id="6" name="Slide Number Placeholder 5">
            <a:extLst>
              <a:ext uri="{FF2B5EF4-FFF2-40B4-BE49-F238E27FC236}">
                <a16:creationId xmlns:a16="http://schemas.microsoft.com/office/drawing/2014/main" id="{A0CBD415-50F5-2D49-9A9E-BCFC48881F6D}"/>
              </a:ext>
            </a:extLst>
          </p:cNvPr>
          <p:cNvSpPr>
            <a:spLocks noGrp="1"/>
          </p:cNvSpPr>
          <p:nvPr>
            <p:ph type="sldNum" sz="quarter" idx="12"/>
          </p:nvPr>
        </p:nvSpPr>
        <p:spPr/>
        <p:txBody>
          <a:bodyPr/>
          <a:lstStyle/>
          <a:p>
            <a:fld id="{BD828040-58B4-4A3D-B5D1-7306926C5413}" type="slidenum">
              <a:rPr lang="en-NG" smtClean="0"/>
              <a:t>‹#›</a:t>
            </a:fld>
            <a:endParaRPr lang="en-NG"/>
          </a:p>
        </p:txBody>
      </p:sp>
    </p:spTree>
    <p:extLst>
      <p:ext uri="{BB962C8B-B14F-4D97-AF65-F5344CB8AC3E}">
        <p14:creationId xmlns:p14="http://schemas.microsoft.com/office/powerpoint/2010/main" val="14326582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F70D835-0009-DADA-3233-53F90A91AA1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NG"/>
          </a:p>
        </p:txBody>
      </p:sp>
      <p:sp>
        <p:nvSpPr>
          <p:cNvPr id="3" name="Vertical Text Placeholder 2">
            <a:extLst>
              <a:ext uri="{FF2B5EF4-FFF2-40B4-BE49-F238E27FC236}">
                <a16:creationId xmlns:a16="http://schemas.microsoft.com/office/drawing/2014/main" id="{5AA6F6E3-B8E3-C93F-894C-2C2C66E9D40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G"/>
          </a:p>
        </p:txBody>
      </p:sp>
      <p:sp>
        <p:nvSpPr>
          <p:cNvPr id="4" name="Date Placeholder 3">
            <a:extLst>
              <a:ext uri="{FF2B5EF4-FFF2-40B4-BE49-F238E27FC236}">
                <a16:creationId xmlns:a16="http://schemas.microsoft.com/office/drawing/2014/main" id="{B5FAC0AB-785E-0BD3-216D-5F51D9C2946C}"/>
              </a:ext>
            </a:extLst>
          </p:cNvPr>
          <p:cNvSpPr>
            <a:spLocks noGrp="1"/>
          </p:cNvSpPr>
          <p:nvPr>
            <p:ph type="dt" sz="half" idx="10"/>
          </p:nvPr>
        </p:nvSpPr>
        <p:spPr/>
        <p:txBody>
          <a:bodyPr/>
          <a:lstStyle/>
          <a:p>
            <a:fld id="{7FFA174D-B342-40E4-8E3D-1E0BDA7AABB7}" type="datetime8">
              <a:rPr lang="en-NG" smtClean="0"/>
              <a:t>23/01/2023 15:45</a:t>
            </a:fld>
            <a:endParaRPr lang="en-NG"/>
          </a:p>
        </p:txBody>
      </p:sp>
      <p:sp>
        <p:nvSpPr>
          <p:cNvPr id="5" name="Footer Placeholder 4">
            <a:extLst>
              <a:ext uri="{FF2B5EF4-FFF2-40B4-BE49-F238E27FC236}">
                <a16:creationId xmlns:a16="http://schemas.microsoft.com/office/drawing/2014/main" id="{E66F1256-E0FD-E5A3-4B6E-EFE106408093}"/>
              </a:ext>
            </a:extLst>
          </p:cNvPr>
          <p:cNvSpPr>
            <a:spLocks noGrp="1"/>
          </p:cNvSpPr>
          <p:nvPr>
            <p:ph type="ftr" sz="quarter" idx="11"/>
          </p:nvPr>
        </p:nvSpPr>
        <p:spPr/>
        <p:txBody>
          <a:bodyPr/>
          <a:lstStyle/>
          <a:p>
            <a:r>
              <a:rPr lang="en-GB"/>
              <a:t>Assignment1_Ekemini_John</a:t>
            </a:r>
            <a:endParaRPr lang="en-NG"/>
          </a:p>
        </p:txBody>
      </p:sp>
      <p:sp>
        <p:nvSpPr>
          <p:cNvPr id="6" name="Slide Number Placeholder 5">
            <a:extLst>
              <a:ext uri="{FF2B5EF4-FFF2-40B4-BE49-F238E27FC236}">
                <a16:creationId xmlns:a16="http://schemas.microsoft.com/office/drawing/2014/main" id="{245A7A85-8A00-776C-8CE8-84AD507B8BDD}"/>
              </a:ext>
            </a:extLst>
          </p:cNvPr>
          <p:cNvSpPr>
            <a:spLocks noGrp="1"/>
          </p:cNvSpPr>
          <p:nvPr>
            <p:ph type="sldNum" sz="quarter" idx="12"/>
          </p:nvPr>
        </p:nvSpPr>
        <p:spPr/>
        <p:txBody>
          <a:bodyPr/>
          <a:lstStyle/>
          <a:p>
            <a:fld id="{BD828040-58B4-4A3D-B5D1-7306926C5413}" type="slidenum">
              <a:rPr lang="en-NG" smtClean="0"/>
              <a:t>‹#›</a:t>
            </a:fld>
            <a:endParaRPr lang="en-NG"/>
          </a:p>
        </p:txBody>
      </p:sp>
    </p:spTree>
    <p:extLst>
      <p:ext uri="{BB962C8B-B14F-4D97-AF65-F5344CB8AC3E}">
        <p14:creationId xmlns:p14="http://schemas.microsoft.com/office/powerpoint/2010/main" val="13192961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E5485A-8A4C-5C18-F02B-B39C81D66055}"/>
              </a:ext>
            </a:extLst>
          </p:cNvPr>
          <p:cNvSpPr>
            <a:spLocks noGrp="1"/>
          </p:cNvSpPr>
          <p:nvPr>
            <p:ph type="title"/>
          </p:nvPr>
        </p:nvSpPr>
        <p:spPr/>
        <p:txBody>
          <a:bodyPr/>
          <a:lstStyle/>
          <a:p>
            <a:r>
              <a:rPr lang="en-US"/>
              <a:t>Click to edit Master title style</a:t>
            </a:r>
            <a:endParaRPr lang="en-NG"/>
          </a:p>
        </p:txBody>
      </p:sp>
      <p:sp>
        <p:nvSpPr>
          <p:cNvPr id="3" name="Content Placeholder 2">
            <a:extLst>
              <a:ext uri="{FF2B5EF4-FFF2-40B4-BE49-F238E27FC236}">
                <a16:creationId xmlns:a16="http://schemas.microsoft.com/office/drawing/2014/main" id="{0B64E126-4B48-CAAA-2AE5-AE28B4DCD47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G"/>
          </a:p>
        </p:txBody>
      </p:sp>
      <p:sp>
        <p:nvSpPr>
          <p:cNvPr id="4" name="Date Placeholder 3">
            <a:extLst>
              <a:ext uri="{FF2B5EF4-FFF2-40B4-BE49-F238E27FC236}">
                <a16:creationId xmlns:a16="http://schemas.microsoft.com/office/drawing/2014/main" id="{136BBF1B-ABEE-42A1-A901-20391C0DACE3}"/>
              </a:ext>
            </a:extLst>
          </p:cNvPr>
          <p:cNvSpPr>
            <a:spLocks noGrp="1"/>
          </p:cNvSpPr>
          <p:nvPr>
            <p:ph type="dt" sz="half" idx="10"/>
          </p:nvPr>
        </p:nvSpPr>
        <p:spPr/>
        <p:txBody>
          <a:bodyPr/>
          <a:lstStyle/>
          <a:p>
            <a:fld id="{23E60CFE-F628-4291-BC6D-4D95EFEEEAE9}" type="datetime8">
              <a:rPr lang="en-NG" smtClean="0"/>
              <a:t>23/01/2023 15:45</a:t>
            </a:fld>
            <a:endParaRPr lang="en-NG"/>
          </a:p>
        </p:txBody>
      </p:sp>
      <p:sp>
        <p:nvSpPr>
          <p:cNvPr id="5" name="Footer Placeholder 4">
            <a:extLst>
              <a:ext uri="{FF2B5EF4-FFF2-40B4-BE49-F238E27FC236}">
                <a16:creationId xmlns:a16="http://schemas.microsoft.com/office/drawing/2014/main" id="{A91A9DEC-2B48-43BD-1480-6043C82602D5}"/>
              </a:ext>
            </a:extLst>
          </p:cNvPr>
          <p:cNvSpPr>
            <a:spLocks noGrp="1"/>
          </p:cNvSpPr>
          <p:nvPr>
            <p:ph type="ftr" sz="quarter" idx="11"/>
          </p:nvPr>
        </p:nvSpPr>
        <p:spPr/>
        <p:txBody>
          <a:bodyPr/>
          <a:lstStyle/>
          <a:p>
            <a:r>
              <a:rPr lang="en-GB"/>
              <a:t>Assignment1_Ekemini_John</a:t>
            </a:r>
            <a:endParaRPr lang="en-NG"/>
          </a:p>
        </p:txBody>
      </p:sp>
      <p:sp>
        <p:nvSpPr>
          <p:cNvPr id="6" name="Slide Number Placeholder 5">
            <a:extLst>
              <a:ext uri="{FF2B5EF4-FFF2-40B4-BE49-F238E27FC236}">
                <a16:creationId xmlns:a16="http://schemas.microsoft.com/office/drawing/2014/main" id="{3B0496C1-2D07-4F5D-2ED4-931A8DB4DA52}"/>
              </a:ext>
            </a:extLst>
          </p:cNvPr>
          <p:cNvSpPr>
            <a:spLocks noGrp="1"/>
          </p:cNvSpPr>
          <p:nvPr>
            <p:ph type="sldNum" sz="quarter" idx="12"/>
          </p:nvPr>
        </p:nvSpPr>
        <p:spPr/>
        <p:txBody>
          <a:bodyPr/>
          <a:lstStyle/>
          <a:p>
            <a:fld id="{BD828040-58B4-4A3D-B5D1-7306926C5413}" type="slidenum">
              <a:rPr lang="en-NG" smtClean="0"/>
              <a:t>‹#›</a:t>
            </a:fld>
            <a:endParaRPr lang="en-NG"/>
          </a:p>
        </p:txBody>
      </p:sp>
    </p:spTree>
    <p:extLst>
      <p:ext uri="{BB962C8B-B14F-4D97-AF65-F5344CB8AC3E}">
        <p14:creationId xmlns:p14="http://schemas.microsoft.com/office/powerpoint/2010/main" val="17069402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2EEAC3-5B6E-1DB2-93B3-7E3380F931E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NG"/>
          </a:p>
        </p:txBody>
      </p:sp>
      <p:sp>
        <p:nvSpPr>
          <p:cNvPr id="3" name="Text Placeholder 2">
            <a:extLst>
              <a:ext uri="{FF2B5EF4-FFF2-40B4-BE49-F238E27FC236}">
                <a16:creationId xmlns:a16="http://schemas.microsoft.com/office/drawing/2014/main" id="{6DBF03E5-C70D-77BF-289A-15CF40E4953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46892B7-B4F1-7599-DAA4-045724AF16F5}"/>
              </a:ext>
            </a:extLst>
          </p:cNvPr>
          <p:cNvSpPr>
            <a:spLocks noGrp="1"/>
          </p:cNvSpPr>
          <p:nvPr>
            <p:ph type="dt" sz="half" idx="10"/>
          </p:nvPr>
        </p:nvSpPr>
        <p:spPr/>
        <p:txBody>
          <a:bodyPr/>
          <a:lstStyle/>
          <a:p>
            <a:fld id="{E8F52E80-89E8-4FCB-A1FE-C641B1D777E9}" type="datetime8">
              <a:rPr lang="en-NG" smtClean="0"/>
              <a:t>23/01/2023 15:45</a:t>
            </a:fld>
            <a:endParaRPr lang="en-NG"/>
          </a:p>
        </p:txBody>
      </p:sp>
      <p:sp>
        <p:nvSpPr>
          <p:cNvPr id="5" name="Footer Placeholder 4">
            <a:extLst>
              <a:ext uri="{FF2B5EF4-FFF2-40B4-BE49-F238E27FC236}">
                <a16:creationId xmlns:a16="http://schemas.microsoft.com/office/drawing/2014/main" id="{871D8DB8-7D55-FAFA-8EBB-3F43CDCC3C82}"/>
              </a:ext>
            </a:extLst>
          </p:cNvPr>
          <p:cNvSpPr>
            <a:spLocks noGrp="1"/>
          </p:cNvSpPr>
          <p:nvPr>
            <p:ph type="ftr" sz="quarter" idx="11"/>
          </p:nvPr>
        </p:nvSpPr>
        <p:spPr/>
        <p:txBody>
          <a:bodyPr/>
          <a:lstStyle/>
          <a:p>
            <a:r>
              <a:rPr lang="en-GB"/>
              <a:t>Assignment1_Ekemini_John</a:t>
            </a:r>
            <a:endParaRPr lang="en-NG"/>
          </a:p>
        </p:txBody>
      </p:sp>
      <p:sp>
        <p:nvSpPr>
          <p:cNvPr id="6" name="Slide Number Placeholder 5">
            <a:extLst>
              <a:ext uri="{FF2B5EF4-FFF2-40B4-BE49-F238E27FC236}">
                <a16:creationId xmlns:a16="http://schemas.microsoft.com/office/drawing/2014/main" id="{DDB5C07A-0206-EDA4-0DBF-32EA0ABAC73D}"/>
              </a:ext>
            </a:extLst>
          </p:cNvPr>
          <p:cNvSpPr>
            <a:spLocks noGrp="1"/>
          </p:cNvSpPr>
          <p:nvPr>
            <p:ph type="sldNum" sz="quarter" idx="12"/>
          </p:nvPr>
        </p:nvSpPr>
        <p:spPr/>
        <p:txBody>
          <a:bodyPr/>
          <a:lstStyle/>
          <a:p>
            <a:fld id="{BD828040-58B4-4A3D-B5D1-7306926C5413}" type="slidenum">
              <a:rPr lang="en-NG" smtClean="0"/>
              <a:t>‹#›</a:t>
            </a:fld>
            <a:endParaRPr lang="en-NG"/>
          </a:p>
        </p:txBody>
      </p:sp>
    </p:spTree>
    <p:extLst>
      <p:ext uri="{BB962C8B-B14F-4D97-AF65-F5344CB8AC3E}">
        <p14:creationId xmlns:p14="http://schemas.microsoft.com/office/powerpoint/2010/main" val="14340783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2DE05E-E0C3-743E-7A61-428CBA5FB450}"/>
              </a:ext>
            </a:extLst>
          </p:cNvPr>
          <p:cNvSpPr>
            <a:spLocks noGrp="1"/>
          </p:cNvSpPr>
          <p:nvPr>
            <p:ph type="title"/>
          </p:nvPr>
        </p:nvSpPr>
        <p:spPr/>
        <p:txBody>
          <a:bodyPr/>
          <a:lstStyle/>
          <a:p>
            <a:r>
              <a:rPr lang="en-US"/>
              <a:t>Click to edit Master title style</a:t>
            </a:r>
            <a:endParaRPr lang="en-NG"/>
          </a:p>
        </p:txBody>
      </p:sp>
      <p:sp>
        <p:nvSpPr>
          <p:cNvPr id="3" name="Content Placeholder 2">
            <a:extLst>
              <a:ext uri="{FF2B5EF4-FFF2-40B4-BE49-F238E27FC236}">
                <a16:creationId xmlns:a16="http://schemas.microsoft.com/office/drawing/2014/main" id="{6F2C44A9-BB54-22A8-F6AD-894C3899F88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G"/>
          </a:p>
        </p:txBody>
      </p:sp>
      <p:sp>
        <p:nvSpPr>
          <p:cNvPr id="4" name="Content Placeholder 3">
            <a:extLst>
              <a:ext uri="{FF2B5EF4-FFF2-40B4-BE49-F238E27FC236}">
                <a16:creationId xmlns:a16="http://schemas.microsoft.com/office/drawing/2014/main" id="{42EA079C-02E1-6D0C-D3D0-3C9D056F534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G"/>
          </a:p>
        </p:txBody>
      </p:sp>
      <p:sp>
        <p:nvSpPr>
          <p:cNvPr id="5" name="Date Placeholder 4">
            <a:extLst>
              <a:ext uri="{FF2B5EF4-FFF2-40B4-BE49-F238E27FC236}">
                <a16:creationId xmlns:a16="http://schemas.microsoft.com/office/drawing/2014/main" id="{0FDB3CFD-5F81-C1D8-A78C-331197A8D8D9}"/>
              </a:ext>
            </a:extLst>
          </p:cNvPr>
          <p:cNvSpPr>
            <a:spLocks noGrp="1"/>
          </p:cNvSpPr>
          <p:nvPr>
            <p:ph type="dt" sz="half" idx="10"/>
          </p:nvPr>
        </p:nvSpPr>
        <p:spPr/>
        <p:txBody>
          <a:bodyPr/>
          <a:lstStyle/>
          <a:p>
            <a:fld id="{D8E97976-1999-4C39-AB38-0EAF36EBF6E3}" type="datetime8">
              <a:rPr lang="en-NG" smtClean="0"/>
              <a:t>23/01/2023 15:45</a:t>
            </a:fld>
            <a:endParaRPr lang="en-NG"/>
          </a:p>
        </p:txBody>
      </p:sp>
      <p:sp>
        <p:nvSpPr>
          <p:cNvPr id="6" name="Footer Placeholder 5">
            <a:extLst>
              <a:ext uri="{FF2B5EF4-FFF2-40B4-BE49-F238E27FC236}">
                <a16:creationId xmlns:a16="http://schemas.microsoft.com/office/drawing/2014/main" id="{9A24D95D-0AD5-38EA-30C1-1D08E100B822}"/>
              </a:ext>
            </a:extLst>
          </p:cNvPr>
          <p:cNvSpPr>
            <a:spLocks noGrp="1"/>
          </p:cNvSpPr>
          <p:nvPr>
            <p:ph type="ftr" sz="quarter" idx="11"/>
          </p:nvPr>
        </p:nvSpPr>
        <p:spPr/>
        <p:txBody>
          <a:bodyPr/>
          <a:lstStyle/>
          <a:p>
            <a:r>
              <a:rPr lang="en-GB"/>
              <a:t>Assignment1_Ekemini_John</a:t>
            </a:r>
            <a:endParaRPr lang="en-NG"/>
          </a:p>
        </p:txBody>
      </p:sp>
      <p:sp>
        <p:nvSpPr>
          <p:cNvPr id="7" name="Slide Number Placeholder 6">
            <a:extLst>
              <a:ext uri="{FF2B5EF4-FFF2-40B4-BE49-F238E27FC236}">
                <a16:creationId xmlns:a16="http://schemas.microsoft.com/office/drawing/2014/main" id="{EB3F463E-7EF6-E1FE-F567-590A351BDA7C}"/>
              </a:ext>
            </a:extLst>
          </p:cNvPr>
          <p:cNvSpPr>
            <a:spLocks noGrp="1"/>
          </p:cNvSpPr>
          <p:nvPr>
            <p:ph type="sldNum" sz="quarter" idx="12"/>
          </p:nvPr>
        </p:nvSpPr>
        <p:spPr/>
        <p:txBody>
          <a:bodyPr/>
          <a:lstStyle/>
          <a:p>
            <a:fld id="{BD828040-58B4-4A3D-B5D1-7306926C5413}" type="slidenum">
              <a:rPr lang="en-NG" smtClean="0"/>
              <a:t>‹#›</a:t>
            </a:fld>
            <a:endParaRPr lang="en-NG"/>
          </a:p>
        </p:txBody>
      </p:sp>
    </p:spTree>
    <p:extLst>
      <p:ext uri="{BB962C8B-B14F-4D97-AF65-F5344CB8AC3E}">
        <p14:creationId xmlns:p14="http://schemas.microsoft.com/office/powerpoint/2010/main" val="10161775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060C5-6003-C047-F39C-9770630746CC}"/>
              </a:ext>
            </a:extLst>
          </p:cNvPr>
          <p:cNvSpPr>
            <a:spLocks noGrp="1"/>
          </p:cNvSpPr>
          <p:nvPr>
            <p:ph type="title"/>
          </p:nvPr>
        </p:nvSpPr>
        <p:spPr>
          <a:xfrm>
            <a:off x="839788" y="365125"/>
            <a:ext cx="10515600" cy="1325563"/>
          </a:xfrm>
        </p:spPr>
        <p:txBody>
          <a:bodyPr/>
          <a:lstStyle/>
          <a:p>
            <a:r>
              <a:rPr lang="en-US"/>
              <a:t>Click to edit Master title style</a:t>
            </a:r>
            <a:endParaRPr lang="en-NG"/>
          </a:p>
        </p:txBody>
      </p:sp>
      <p:sp>
        <p:nvSpPr>
          <p:cNvPr id="3" name="Text Placeholder 2">
            <a:extLst>
              <a:ext uri="{FF2B5EF4-FFF2-40B4-BE49-F238E27FC236}">
                <a16:creationId xmlns:a16="http://schemas.microsoft.com/office/drawing/2014/main" id="{4DD5C946-24E9-9A36-0D27-FFA60EF2B3A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03F81BD-E675-8641-35AB-4AC61DDFBD2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G"/>
          </a:p>
        </p:txBody>
      </p:sp>
      <p:sp>
        <p:nvSpPr>
          <p:cNvPr id="5" name="Text Placeholder 4">
            <a:extLst>
              <a:ext uri="{FF2B5EF4-FFF2-40B4-BE49-F238E27FC236}">
                <a16:creationId xmlns:a16="http://schemas.microsoft.com/office/drawing/2014/main" id="{E79B1B1F-9293-BB07-58F3-E72D385FD1D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76B4B7B-1AF9-9587-1A42-87ADF5325BE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G"/>
          </a:p>
        </p:txBody>
      </p:sp>
      <p:sp>
        <p:nvSpPr>
          <p:cNvPr id="7" name="Date Placeholder 6">
            <a:extLst>
              <a:ext uri="{FF2B5EF4-FFF2-40B4-BE49-F238E27FC236}">
                <a16:creationId xmlns:a16="http://schemas.microsoft.com/office/drawing/2014/main" id="{A6B5BEFC-70CD-BC10-1F1A-7EC6B1A20800}"/>
              </a:ext>
            </a:extLst>
          </p:cNvPr>
          <p:cNvSpPr>
            <a:spLocks noGrp="1"/>
          </p:cNvSpPr>
          <p:nvPr>
            <p:ph type="dt" sz="half" idx="10"/>
          </p:nvPr>
        </p:nvSpPr>
        <p:spPr/>
        <p:txBody>
          <a:bodyPr/>
          <a:lstStyle/>
          <a:p>
            <a:fld id="{AEA77D66-EEC1-4C2F-BFF1-80C267B47AEB}" type="datetime8">
              <a:rPr lang="en-NG" smtClean="0"/>
              <a:t>23/01/2023 15:45</a:t>
            </a:fld>
            <a:endParaRPr lang="en-NG"/>
          </a:p>
        </p:txBody>
      </p:sp>
      <p:sp>
        <p:nvSpPr>
          <p:cNvPr id="8" name="Footer Placeholder 7">
            <a:extLst>
              <a:ext uri="{FF2B5EF4-FFF2-40B4-BE49-F238E27FC236}">
                <a16:creationId xmlns:a16="http://schemas.microsoft.com/office/drawing/2014/main" id="{1AC3D1A2-60E1-AD60-19D7-4FF242D034AD}"/>
              </a:ext>
            </a:extLst>
          </p:cNvPr>
          <p:cNvSpPr>
            <a:spLocks noGrp="1"/>
          </p:cNvSpPr>
          <p:nvPr>
            <p:ph type="ftr" sz="quarter" idx="11"/>
          </p:nvPr>
        </p:nvSpPr>
        <p:spPr/>
        <p:txBody>
          <a:bodyPr/>
          <a:lstStyle/>
          <a:p>
            <a:r>
              <a:rPr lang="en-GB"/>
              <a:t>Assignment1_Ekemini_John</a:t>
            </a:r>
            <a:endParaRPr lang="en-NG"/>
          </a:p>
        </p:txBody>
      </p:sp>
      <p:sp>
        <p:nvSpPr>
          <p:cNvPr id="9" name="Slide Number Placeholder 8">
            <a:extLst>
              <a:ext uri="{FF2B5EF4-FFF2-40B4-BE49-F238E27FC236}">
                <a16:creationId xmlns:a16="http://schemas.microsoft.com/office/drawing/2014/main" id="{2AC7EE8E-A4E5-DCF8-FCA2-0C29F77E1EF0}"/>
              </a:ext>
            </a:extLst>
          </p:cNvPr>
          <p:cNvSpPr>
            <a:spLocks noGrp="1"/>
          </p:cNvSpPr>
          <p:nvPr>
            <p:ph type="sldNum" sz="quarter" idx="12"/>
          </p:nvPr>
        </p:nvSpPr>
        <p:spPr/>
        <p:txBody>
          <a:bodyPr/>
          <a:lstStyle/>
          <a:p>
            <a:fld id="{BD828040-58B4-4A3D-B5D1-7306926C5413}" type="slidenum">
              <a:rPr lang="en-NG" smtClean="0"/>
              <a:t>‹#›</a:t>
            </a:fld>
            <a:endParaRPr lang="en-NG"/>
          </a:p>
        </p:txBody>
      </p:sp>
    </p:spTree>
    <p:extLst>
      <p:ext uri="{BB962C8B-B14F-4D97-AF65-F5344CB8AC3E}">
        <p14:creationId xmlns:p14="http://schemas.microsoft.com/office/powerpoint/2010/main" val="35979998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D9F835-0A76-5887-FB07-3081AE8E2AF4}"/>
              </a:ext>
            </a:extLst>
          </p:cNvPr>
          <p:cNvSpPr>
            <a:spLocks noGrp="1"/>
          </p:cNvSpPr>
          <p:nvPr>
            <p:ph type="title"/>
          </p:nvPr>
        </p:nvSpPr>
        <p:spPr/>
        <p:txBody>
          <a:bodyPr/>
          <a:lstStyle/>
          <a:p>
            <a:r>
              <a:rPr lang="en-US"/>
              <a:t>Click to edit Master title style</a:t>
            </a:r>
            <a:endParaRPr lang="en-NG"/>
          </a:p>
        </p:txBody>
      </p:sp>
      <p:sp>
        <p:nvSpPr>
          <p:cNvPr id="3" name="Date Placeholder 2">
            <a:extLst>
              <a:ext uri="{FF2B5EF4-FFF2-40B4-BE49-F238E27FC236}">
                <a16:creationId xmlns:a16="http://schemas.microsoft.com/office/drawing/2014/main" id="{B37AA97F-7D72-2A4F-8877-42311E3AD956}"/>
              </a:ext>
            </a:extLst>
          </p:cNvPr>
          <p:cNvSpPr>
            <a:spLocks noGrp="1"/>
          </p:cNvSpPr>
          <p:nvPr>
            <p:ph type="dt" sz="half" idx="10"/>
          </p:nvPr>
        </p:nvSpPr>
        <p:spPr/>
        <p:txBody>
          <a:bodyPr/>
          <a:lstStyle/>
          <a:p>
            <a:fld id="{FF92F735-5122-400F-9FCB-E2BE789F3A8D}" type="datetime8">
              <a:rPr lang="en-NG" smtClean="0"/>
              <a:t>23/01/2023 15:45</a:t>
            </a:fld>
            <a:endParaRPr lang="en-NG"/>
          </a:p>
        </p:txBody>
      </p:sp>
      <p:sp>
        <p:nvSpPr>
          <p:cNvPr id="4" name="Footer Placeholder 3">
            <a:extLst>
              <a:ext uri="{FF2B5EF4-FFF2-40B4-BE49-F238E27FC236}">
                <a16:creationId xmlns:a16="http://schemas.microsoft.com/office/drawing/2014/main" id="{7782EE4F-A5D4-5A0D-2156-3BB9294C86CC}"/>
              </a:ext>
            </a:extLst>
          </p:cNvPr>
          <p:cNvSpPr>
            <a:spLocks noGrp="1"/>
          </p:cNvSpPr>
          <p:nvPr>
            <p:ph type="ftr" sz="quarter" idx="11"/>
          </p:nvPr>
        </p:nvSpPr>
        <p:spPr/>
        <p:txBody>
          <a:bodyPr/>
          <a:lstStyle/>
          <a:p>
            <a:r>
              <a:rPr lang="en-GB"/>
              <a:t>Assignment1_Ekemini_John</a:t>
            </a:r>
            <a:endParaRPr lang="en-NG"/>
          </a:p>
        </p:txBody>
      </p:sp>
      <p:sp>
        <p:nvSpPr>
          <p:cNvPr id="5" name="Slide Number Placeholder 4">
            <a:extLst>
              <a:ext uri="{FF2B5EF4-FFF2-40B4-BE49-F238E27FC236}">
                <a16:creationId xmlns:a16="http://schemas.microsoft.com/office/drawing/2014/main" id="{20AF8825-9DB1-1293-54A4-DA9C5E037A15}"/>
              </a:ext>
            </a:extLst>
          </p:cNvPr>
          <p:cNvSpPr>
            <a:spLocks noGrp="1"/>
          </p:cNvSpPr>
          <p:nvPr>
            <p:ph type="sldNum" sz="quarter" idx="12"/>
          </p:nvPr>
        </p:nvSpPr>
        <p:spPr/>
        <p:txBody>
          <a:bodyPr/>
          <a:lstStyle/>
          <a:p>
            <a:fld id="{BD828040-58B4-4A3D-B5D1-7306926C5413}" type="slidenum">
              <a:rPr lang="en-NG" smtClean="0"/>
              <a:t>‹#›</a:t>
            </a:fld>
            <a:endParaRPr lang="en-NG"/>
          </a:p>
        </p:txBody>
      </p:sp>
    </p:spTree>
    <p:extLst>
      <p:ext uri="{BB962C8B-B14F-4D97-AF65-F5344CB8AC3E}">
        <p14:creationId xmlns:p14="http://schemas.microsoft.com/office/powerpoint/2010/main" val="3765986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FFE7754-776D-E79B-9F0E-BBF7CC0ABEB8}"/>
              </a:ext>
            </a:extLst>
          </p:cNvPr>
          <p:cNvSpPr>
            <a:spLocks noGrp="1"/>
          </p:cNvSpPr>
          <p:nvPr>
            <p:ph type="dt" sz="half" idx="10"/>
          </p:nvPr>
        </p:nvSpPr>
        <p:spPr/>
        <p:txBody>
          <a:bodyPr/>
          <a:lstStyle/>
          <a:p>
            <a:fld id="{704D506C-5539-4AD7-987E-1BA5A62AE5D5}" type="datetime8">
              <a:rPr lang="en-NG" smtClean="0"/>
              <a:t>23/01/2023 15:45</a:t>
            </a:fld>
            <a:endParaRPr lang="en-NG"/>
          </a:p>
        </p:txBody>
      </p:sp>
      <p:sp>
        <p:nvSpPr>
          <p:cNvPr id="3" name="Footer Placeholder 2">
            <a:extLst>
              <a:ext uri="{FF2B5EF4-FFF2-40B4-BE49-F238E27FC236}">
                <a16:creationId xmlns:a16="http://schemas.microsoft.com/office/drawing/2014/main" id="{E8651C40-9439-617A-8701-EA77FFDD3001}"/>
              </a:ext>
            </a:extLst>
          </p:cNvPr>
          <p:cNvSpPr>
            <a:spLocks noGrp="1"/>
          </p:cNvSpPr>
          <p:nvPr>
            <p:ph type="ftr" sz="quarter" idx="11"/>
          </p:nvPr>
        </p:nvSpPr>
        <p:spPr/>
        <p:txBody>
          <a:bodyPr/>
          <a:lstStyle/>
          <a:p>
            <a:r>
              <a:rPr lang="en-GB"/>
              <a:t>Assignment1_Ekemini_John</a:t>
            </a:r>
            <a:endParaRPr lang="en-NG"/>
          </a:p>
        </p:txBody>
      </p:sp>
      <p:sp>
        <p:nvSpPr>
          <p:cNvPr id="4" name="Slide Number Placeholder 3">
            <a:extLst>
              <a:ext uri="{FF2B5EF4-FFF2-40B4-BE49-F238E27FC236}">
                <a16:creationId xmlns:a16="http://schemas.microsoft.com/office/drawing/2014/main" id="{99769FC5-3C0D-38DD-BF82-251E08C22D7A}"/>
              </a:ext>
            </a:extLst>
          </p:cNvPr>
          <p:cNvSpPr>
            <a:spLocks noGrp="1"/>
          </p:cNvSpPr>
          <p:nvPr>
            <p:ph type="sldNum" sz="quarter" idx="12"/>
          </p:nvPr>
        </p:nvSpPr>
        <p:spPr/>
        <p:txBody>
          <a:bodyPr/>
          <a:lstStyle/>
          <a:p>
            <a:fld id="{BD828040-58B4-4A3D-B5D1-7306926C5413}" type="slidenum">
              <a:rPr lang="en-NG" smtClean="0"/>
              <a:t>‹#›</a:t>
            </a:fld>
            <a:endParaRPr lang="en-NG"/>
          </a:p>
        </p:txBody>
      </p:sp>
    </p:spTree>
    <p:extLst>
      <p:ext uri="{BB962C8B-B14F-4D97-AF65-F5344CB8AC3E}">
        <p14:creationId xmlns:p14="http://schemas.microsoft.com/office/powerpoint/2010/main" val="27395786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04D134-DC0F-0FB7-B209-234478EAB73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NG"/>
          </a:p>
        </p:txBody>
      </p:sp>
      <p:sp>
        <p:nvSpPr>
          <p:cNvPr id="3" name="Content Placeholder 2">
            <a:extLst>
              <a:ext uri="{FF2B5EF4-FFF2-40B4-BE49-F238E27FC236}">
                <a16:creationId xmlns:a16="http://schemas.microsoft.com/office/drawing/2014/main" id="{B7B6F3FC-37D9-A6A7-C6C1-35766F9CF9E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G"/>
          </a:p>
        </p:txBody>
      </p:sp>
      <p:sp>
        <p:nvSpPr>
          <p:cNvPr id="4" name="Text Placeholder 3">
            <a:extLst>
              <a:ext uri="{FF2B5EF4-FFF2-40B4-BE49-F238E27FC236}">
                <a16:creationId xmlns:a16="http://schemas.microsoft.com/office/drawing/2014/main" id="{3D7C5D9D-6BA9-7A74-CBF5-A439BA973C3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BD1C9D5-EADD-83B3-7B76-AD756D4D1628}"/>
              </a:ext>
            </a:extLst>
          </p:cNvPr>
          <p:cNvSpPr>
            <a:spLocks noGrp="1"/>
          </p:cNvSpPr>
          <p:nvPr>
            <p:ph type="dt" sz="half" idx="10"/>
          </p:nvPr>
        </p:nvSpPr>
        <p:spPr/>
        <p:txBody>
          <a:bodyPr/>
          <a:lstStyle/>
          <a:p>
            <a:fld id="{604E57F9-32F6-47F9-B33D-102ADC8B822E}" type="datetime8">
              <a:rPr lang="en-NG" smtClean="0"/>
              <a:t>23/01/2023 15:45</a:t>
            </a:fld>
            <a:endParaRPr lang="en-NG"/>
          </a:p>
        </p:txBody>
      </p:sp>
      <p:sp>
        <p:nvSpPr>
          <p:cNvPr id="6" name="Footer Placeholder 5">
            <a:extLst>
              <a:ext uri="{FF2B5EF4-FFF2-40B4-BE49-F238E27FC236}">
                <a16:creationId xmlns:a16="http://schemas.microsoft.com/office/drawing/2014/main" id="{8A3CB0A1-F3A9-B48D-2751-98BD4789C67D}"/>
              </a:ext>
            </a:extLst>
          </p:cNvPr>
          <p:cNvSpPr>
            <a:spLocks noGrp="1"/>
          </p:cNvSpPr>
          <p:nvPr>
            <p:ph type="ftr" sz="quarter" idx="11"/>
          </p:nvPr>
        </p:nvSpPr>
        <p:spPr/>
        <p:txBody>
          <a:bodyPr/>
          <a:lstStyle/>
          <a:p>
            <a:r>
              <a:rPr lang="en-GB"/>
              <a:t>Assignment1_Ekemini_John</a:t>
            </a:r>
            <a:endParaRPr lang="en-NG"/>
          </a:p>
        </p:txBody>
      </p:sp>
      <p:sp>
        <p:nvSpPr>
          <p:cNvPr id="7" name="Slide Number Placeholder 6">
            <a:extLst>
              <a:ext uri="{FF2B5EF4-FFF2-40B4-BE49-F238E27FC236}">
                <a16:creationId xmlns:a16="http://schemas.microsoft.com/office/drawing/2014/main" id="{0759CC31-5F1E-AA59-9DBA-32555ACCA4B5}"/>
              </a:ext>
            </a:extLst>
          </p:cNvPr>
          <p:cNvSpPr>
            <a:spLocks noGrp="1"/>
          </p:cNvSpPr>
          <p:nvPr>
            <p:ph type="sldNum" sz="quarter" idx="12"/>
          </p:nvPr>
        </p:nvSpPr>
        <p:spPr/>
        <p:txBody>
          <a:bodyPr/>
          <a:lstStyle/>
          <a:p>
            <a:fld id="{BD828040-58B4-4A3D-B5D1-7306926C5413}" type="slidenum">
              <a:rPr lang="en-NG" smtClean="0"/>
              <a:t>‹#›</a:t>
            </a:fld>
            <a:endParaRPr lang="en-NG"/>
          </a:p>
        </p:txBody>
      </p:sp>
    </p:spTree>
    <p:extLst>
      <p:ext uri="{BB962C8B-B14F-4D97-AF65-F5344CB8AC3E}">
        <p14:creationId xmlns:p14="http://schemas.microsoft.com/office/powerpoint/2010/main" val="3650857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B03ACB-B694-F517-39D2-3A3B05B33D0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NG"/>
          </a:p>
        </p:txBody>
      </p:sp>
      <p:sp>
        <p:nvSpPr>
          <p:cNvPr id="3" name="Picture Placeholder 2">
            <a:extLst>
              <a:ext uri="{FF2B5EF4-FFF2-40B4-BE49-F238E27FC236}">
                <a16:creationId xmlns:a16="http://schemas.microsoft.com/office/drawing/2014/main" id="{6856C77D-9344-FF4A-0F3B-46C8077700C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NG"/>
          </a:p>
        </p:txBody>
      </p:sp>
      <p:sp>
        <p:nvSpPr>
          <p:cNvPr id="4" name="Text Placeholder 3">
            <a:extLst>
              <a:ext uri="{FF2B5EF4-FFF2-40B4-BE49-F238E27FC236}">
                <a16:creationId xmlns:a16="http://schemas.microsoft.com/office/drawing/2014/main" id="{21B4BDC4-0788-2CD5-83F7-6E5F2CC52D9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A9BBE9D-0810-4BCD-ABDA-EF1F6AB5F645}"/>
              </a:ext>
            </a:extLst>
          </p:cNvPr>
          <p:cNvSpPr>
            <a:spLocks noGrp="1"/>
          </p:cNvSpPr>
          <p:nvPr>
            <p:ph type="dt" sz="half" idx="10"/>
          </p:nvPr>
        </p:nvSpPr>
        <p:spPr/>
        <p:txBody>
          <a:bodyPr/>
          <a:lstStyle/>
          <a:p>
            <a:fld id="{B1DDFE3F-44F3-4F51-8F0D-B00082424431}" type="datetime8">
              <a:rPr lang="en-NG" smtClean="0"/>
              <a:t>23/01/2023 15:45</a:t>
            </a:fld>
            <a:endParaRPr lang="en-NG"/>
          </a:p>
        </p:txBody>
      </p:sp>
      <p:sp>
        <p:nvSpPr>
          <p:cNvPr id="6" name="Footer Placeholder 5">
            <a:extLst>
              <a:ext uri="{FF2B5EF4-FFF2-40B4-BE49-F238E27FC236}">
                <a16:creationId xmlns:a16="http://schemas.microsoft.com/office/drawing/2014/main" id="{3F15BD7A-6E83-642E-5267-C992488C6596}"/>
              </a:ext>
            </a:extLst>
          </p:cNvPr>
          <p:cNvSpPr>
            <a:spLocks noGrp="1"/>
          </p:cNvSpPr>
          <p:nvPr>
            <p:ph type="ftr" sz="quarter" idx="11"/>
          </p:nvPr>
        </p:nvSpPr>
        <p:spPr/>
        <p:txBody>
          <a:bodyPr/>
          <a:lstStyle/>
          <a:p>
            <a:r>
              <a:rPr lang="en-GB"/>
              <a:t>Assignment1_Ekemini_John</a:t>
            </a:r>
            <a:endParaRPr lang="en-NG"/>
          </a:p>
        </p:txBody>
      </p:sp>
      <p:sp>
        <p:nvSpPr>
          <p:cNvPr id="7" name="Slide Number Placeholder 6">
            <a:extLst>
              <a:ext uri="{FF2B5EF4-FFF2-40B4-BE49-F238E27FC236}">
                <a16:creationId xmlns:a16="http://schemas.microsoft.com/office/drawing/2014/main" id="{E17462DC-EBD1-EA64-AF73-08FB8CDC24CA}"/>
              </a:ext>
            </a:extLst>
          </p:cNvPr>
          <p:cNvSpPr>
            <a:spLocks noGrp="1"/>
          </p:cNvSpPr>
          <p:nvPr>
            <p:ph type="sldNum" sz="quarter" idx="12"/>
          </p:nvPr>
        </p:nvSpPr>
        <p:spPr/>
        <p:txBody>
          <a:bodyPr/>
          <a:lstStyle/>
          <a:p>
            <a:fld id="{BD828040-58B4-4A3D-B5D1-7306926C5413}" type="slidenum">
              <a:rPr lang="en-NG" smtClean="0"/>
              <a:t>‹#›</a:t>
            </a:fld>
            <a:endParaRPr lang="en-NG"/>
          </a:p>
        </p:txBody>
      </p:sp>
    </p:spTree>
    <p:extLst>
      <p:ext uri="{BB962C8B-B14F-4D97-AF65-F5344CB8AC3E}">
        <p14:creationId xmlns:p14="http://schemas.microsoft.com/office/powerpoint/2010/main" val="18692341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8DB8D96-A3B4-077E-FA51-2C3C66FD04EC}"/>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a:extLst>
              <a:ext uri="{FF2B5EF4-FFF2-40B4-BE49-F238E27FC236}">
                <a16:creationId xmlns:a16="http://schemas.microsoft.com/office/drawing/2014/main" id="{D2E4D9D9-163C-AAE6-70EE-8DDAE927A8A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endParaRPr lang="en-NG" dirty="0"/>
          </a:p>
        </p:txBody>
      </p:sp>
      <p:sp>
        <p:nvSpPr>
          <p:cNvPr id="3" name="Text Placeholder 2">
            <a:extLst>
              <a:ext uri="{FF2B5EF4-FFF2-40B4-BE49-F238E27FC236}">
                <a16:creationId xmlns:a16="http://schemas.microsoft.com/office/drawing/2014/main" id="{1EE33921-4C16-B7AF-BA5B-06E172442CC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NG" dirty="0"/>
          </a:p>
        </p:txBody>
      </p:sp>
      <p:sp>
        <p:nvSpPr>
          <p:cNvPr id="4" name="Date Placeholder 3">
            <a:extLst>
              <a:ext uri="{FF2B5EF4-FFF2-40B4-BE49-F238E27FC236}">
                <a16:creationId xmlns:a16="http://schemas.microsoft.com/office/drawing/2014/main" id="{A4ED7652-506B-F9C7-BA87-2364B0B15B6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lumMod val="85000"/>
                    <a:lumOff val="15000"/>
                  </a:schemeClr>
                </a:solidFill>
              </a:defRPr>
            </a:lvl1pPr>
          </a:lstStyle>
          <a:p>
            <a:fld id="{3DB483CB-C0C9-48EB-921E-3985DD651424}" type="datetime8">
              <a:rPr lang="en-NG" smtClean="0"/>
              <a:pPr/>
              <a:t>23/01/2023 15:45</a:t>
            </a:fld>
            <a:endParaRPr lang="en-NG" dirty="0"/>
          </a:p>
        </p:txBody>
      </p:sp>
      <p:sp>
        <p:nvSpPr>
          <p:cNvPr id="5" name="Footer Placeholder 4">
            <a:extLst>
              <a:ext uri="{FF2B5EF4-FFF2-40B4-BE49-F238E27FC236}">
                <a16:creationId xmlns:a16="http://schemas.microsoft.com/office/drawing/2014/main" id="{B8D6B123-9043-15D7-3F23-84AF7159673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lumMod val="85000"/>
                    <a:lumOff val="15000"/>
                  </a:schemeClr>
                </a:solidFill>
              </a:defRPr>
            </a:lvl1pPr>
          </a:lstStyle>
          <a:p>
            <a:r>
              <a:rPr lang="en-GB" dirty="0"/>
              <a:t>Assignment1_Ekemini_John</a:t>
            </a:r>
            <a:endParaRPr lang="en-NG" dirty="0"/>
          </a:p>
        </p:txBody>
      </p:sp>
      <p:sp>
        <p:nvSpPr>
          <p:cNvPr id="6" name="Slide Number Placeholder 5">
            <a:extLst>
              <a:ext uri="{FF2B5EF4-FFF2-40B4-BE49-F238E27FC236}">
                <a16:creationId xmlns:a16="http://schemas.microsoft.com/office/drawing/2014/main" id="{6DBE5875-4575-B097-FE3B-4C34D537E00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lumMod val="85000"/>
                    <a:lumOff val="15000"/>
                  </a:schemeClr>
                </a:solidFill>
              </a:defRPr>
            </a:lvl1pPr>
          </a:lstStyle>
          <a:p>
            <a:fld id="{BD828040-58B4-4A3D-B5D1-7306926C5413}" type="slidenum">
              <a:rPr lang="en-NG" smtClean="0"/>
              <a:pPr/>
              <a:t>‹#›</a:t>
            </a:fld>
            <a:endParaRPr lang="en-NG" dirty="0"/>
          </a:p>
        </p:txBody>
      </p:sp>
    </p:spTree>
    <p:extLst>
      <p:ext uri="{BB962C8B-B14F-4D97-AF65-F5344CB8AC3E}">
        <p14:creationId xmlns:p14="http://schemas.microsoft.com/office/powerpoint/2010/main" val="107334124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NG"/>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Downloads/Americano-ChristinaDibernardo-Unsplash.jpg" TargetMode="External"/><Relationship Id="rId2" Type="http://schemas.openxmlformats.org/officeDocument/2006/relationships/chart" Target="../charts/chart4.xml"/><Relationship Id="rId1" Type="http://schemas.openxmlformats.org/officeDocument/2006/relationships/slideLayout" Target="../slideLayouts/slideLayout2.xml"/><Relationship Id="rId5" Type="http://schemas.openxmlformats.org/officeDocument/2006/relationships/slide" Target="slide6.xml"/><Relationship Id="rId4" Type="http://schemas.openxmlformats.org/officeDocument/2006/relationships/image" Target="../media/image6.jpg"/></Relationships>
</file>

<file path=ppt/slides/_rels/slide12.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hyperlink" Target="../../../Downloads/oreo-milkshake-one.jpg" TargetMode="External"/><Relationship Id="rId1" Type="http://schemas.openxmlformats.org/officeDocument/2006/relationships/slideLayout" Target="../slideLayouts/slideLayout2.xml"/><Relationship Id="rId5" Type="http://schemas.openxmlformats.org/officeDocument/2006/relationships/slide" Target="slide6.xml"/><Relationship Id="rId4" Type="http://schemas.openxmlformats.org/officeDocument/2006/relationships/chart" Target="../charts/chart5.xml"/></Relationships>
</file>

<file path=ppt/slides/_rels/slide13.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hyperlink" Target="../../../Downloads/wholesomeyum-Easy-Keto-Almond-Flour-Pancakes-Recipe-24.jpg" TargetMode="External"/><Relationship Id="rId1" Type="http://schemas.openxmlformats.org/officeDocument/2006/relationships/slideLayout" Target="../slideLayouts/slideLayout2.xml"/><Relationship Id="rId5" Type="http://schemas.openxmlformats.org/officeDocument/2006/relationships/slide" Target="slide7.xml"/><Relationship Id="rId4" Type="http://schemas.openxmlformats.org/officeDocument/2006/relationships/chart" Target="../charts/char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mailto:gom19@coffeetime.com" TargetMode="External"/><Relationship Id="rId2" Type="http://schemas.openxmlformats.org/officeDocument/2006/relationships/hyperlink" Target="mailto:jones34@coffeetime.com" TargetMode="External"/><Relationship Id="rId1" Type="http://schemas.openxmlformats.org/officeDocument/2006/relationships/slideLayout" Target="../slideLayouts/slideLayout2.xml"/><Relationship Id="rId6" Type="http://schemas.openxmlformats.org/officeDocument/2006/relationships/hyperlink" Target="mailto:lin41@coffeetime.com" TargetMode="External"/><Relationship Id="rId5" Type="http://schemas.openxmlformats.org/officeDocument/2006/relationships/hyperlink" Target="mailto:may77@coffeetime.com" TargetMode="External"/><Relationship Id="rId4" Type="http://schemas.openxmlformats.org/officeDocument/2006/relationships/hyperlink" Target="mailto:danz@coffeetime.com" TargetMode="External"/></Relationships>
</file>

<file path=ppt/slides/_rels/slide17.xml.rels><?xml version="1.0" encoding="UTF-8" standalone="yes"?>
<Relationships xmlns="http://schemas.openxmlformats.org/package/2006/relationships"><Relationship Id="rId8" Type="http://schemas.openxmlformats.org/officeDocument/2006/relationships/hyperlink" Target="https://www.goodhousekeeping.com/health/diet-nutrition/a38953019/green-tea-weight-loss/" TargetMode="External"/><Relationship Id="rId13" Type="http://schemas.openxmlformats.org/officeDocument/2006/relationships/hyperlink" Target="https://www.cookedbyjulie.com/oreo-milkshake/" TargetMode="External"/><Relationship Id="rId18" Type="http://schemas.openxmlformats.org/officeDocument/2006/relationships/hyperlink" Target="https://cookingchew.com/how-to-toast-bread-oven.html" TargetMode="External"/><Relationship Id="rId3" Type="http://schemas.openxmlformats.org/officeDocument/2006/relationships/hyperlink" Target="https://www.cookingclassy.com/iced-coffee/" TargetMode="External"/><Relationship Id="rId21" Type="http://schemas.openxmlformats.org/officeDocument/2006/relationships/hyperlink" Target="https://www.google.com/url?sa=i&amp;url=https%3A%2F%2Fwww.canva.com%2Fmenus%2Ftemplates%2Fdrink%2F&amp;psig=AOvVaw3C56oZLlO96QU25JW1zVKX&amp;ust=1674448337994000&amp;source=images&amp;cd=vfe&amp;ved=0CBAQjRxqFwoTCLjnsKWs2vwCFQAAAAAdAAAAABAE" TargetMode="External"/><Relationship Id="rId7" Type="http://schemas.openxmlformats.org/officeDocument/2006/relationships/hyperlink" Target="https://indianexpress.com/article/lifestyle/food-wine/how-decaffeinated-coffee-made-5362960/" TargetMode="External"/><Relationship Id="rId12" Type="http://schemas.openxmlformats.org/officeDocument/2006/relationships/hyperlink" Target="https://www.verywellhealth.com/black-tea-lowers-mortality-risk-study-6542735" TargetMode="External"/><Relationship Id="rId17" Type="http://schemas.openxmlformats.org/officeDocument/2006/relationships/hyperlink" Target="https://www.preciouscore.com/scrambled-eggs-with-vegetables/" TargetMode="External"/><Relationship Id="rId2" Type="http://schemas.openxmlformats.org/officeDocument/2006/relationships/hyperlink" Target="https://www.istockphoto.com/photos/espresso" TargetMode="External"/><Relationship Id="rId16" Type="http://schemas.openxmlformats.org/officeDocument/2006/relationships/hyperlink" Target="https://www.foodandwine.com/desserts/pies/delicious-pies-pi-day" TargetMode="External"/><Relationship Id="rId20" Type="http://schemas.openxmlformats.org/officeDocument/2006/relationships/hyperlink" Target="https://www.freeiconspng.com/img/13678" TargetMode="External"/><Relationship Id="rId1" Type="http://schemas.openxmlformats.org/officeDocument/2006/relationships/slideLayout" Target="../slideLayouts/slideLayout2.xml"/><Relationship Id="rId6" Type="http://schemas.openxmlformats.org/officeDocument/2006/relationships/hyperlink" Target="https://dairyfarmersofcanada.ca/en/canadian-goodness/recipes/creating-perfect-cappuccino" TargetMode="External"/><Relationship Id="rId11" Type="http://schemas.openxmlformats.org/officeDocument/2006/relationships/hyperlink" Target="https://food.detik.com/info-kuliner/d-3065966/lemon-tea-hingga-es-kelapa-jeruk-minuman-populer-berbahan-jeruk" TargetMode="External"/><Relationship Id="rId5" Type="http://schemas.openxmlformats.org/officeDocument/2006/relationships/hyperlink" Target="https://beanbox.com/blog/how-to-make-an-americano" TargetMode="External"/><Relationship Id="rId15" Type="http://schemas.openxmlformats.org/officeDocument/2006/relationships/hyperlink" Target="https://www.lifemadedelicious.ca/recipes/grilled-double-cheese-and-bacon-sandwiches/c385dcb4-001c-4b4d-96ea-bd85b52cf00d" TargetMode="External"/><Relationship Id="rId10" Type="http://schemas.openxmlformats.org/officeDocument/2006/relationships/hyperlink" Target="https://meatified.com/bone-broth-smoothies/" TargetMode="External"/><Relationship Id="rId19" Type="http://schemas.openxmlformats.org/officeDocument/2006/relationships/hyperlink" Target="https://www.wholesomeyum.com/keto-almond-flour-pancakes-recipe/" TargetMode="External"/><Relationship Id="rId4" Type="http://schemas.openxmlformats.org/officeDocument/2006/relationships/hyperlink" Target="https://axilcoffee.com.au/event/latte-art-13/" TargetMode="External"/><Relationship Id="rId9" Type="http://schemas.openxmlformats.org/officeDocument/2006/relationships/hyperlink" Target="https://www.foodnetwork.com/recipes/bobby-flay/basic-vanilla-milkshake-recipe-1957446" TargetMode="External"/><Relationship Id="rId14" Type="http://schemas.openxmlformats.org/officeDocument/2006/relationships/hyperlink" Target="https://namelymarly.com/vegan-hotdog-buns/"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6.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6.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6.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package" Target="../embeddings/Microsoft_Excel_Worksheet.xlsx"/><Relationship Id="rId1" Type="http://schemas.openxmlformats.org/officeDocument/2006/relationships/slideLayout" Target="../slideLayouts/slideLayout5.xml"/><Relationship Id="rId5" Type="http://schemas.openxmlformats.org/officeDocument/2006/relationships/image" Target="../media/image22.emf"/><Relationship Id="rId4" Type="http://schemas.openxmlformats.org/officeDocument/2006/relationships/package" Target="../embeddings/Microsoft_Excel_Worksheet1.xlsx"/></Relationships>
</file>

<file path=ppt/slides/_rels/slide7.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package" Target="../embeddings/Microsoft_Excel_Worksheet2.xlsx"/><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1231F5-EA92-FB22-D011-98F739776CDD}"/>
              </a:ext>
            </a:extLst>
          </p:cNvPr>
          <p:cNvSpPr>
            <a:spLocks noGrp="1"/>
          </p:cNvSpPr>
          <p:nvPr>
            <p:ph type="ctrTitle"/>
          </p:nvPr>
        </p:nvSpPr>
        <p:spPr>
          <a:xfrm>
            <a:off x="5120148" y="1115036"/>
            <a:ext cx="3722401" cy="2387600"/>
          </a:xfrm>
        </p:spPr>
        <p:txBody>
          <a:bodyPr/>
          <a:lstStyle/>
          <a:p>
            <a:r>
              <a:rPr lang="en-GB" dirty="0">
                <a:ln w="0"/>
                <a:effectLst>
                  <a:outerShdw blurRad="50800" dist="38100" dir="18900000" algn="bl" rotWithShape="0">
                    <a:prstClr val="black">
                      <a:alpha val="40000"/>
                    </a:prstClr>
                  </a:outerShdw>
                </a:effectLst>
                <a:latin typeface="Chiller" panose="04020404031007020602" pitchFamily="82" charset="0"/>
              </a:rPr>
              <a:t>COFFEE TIME</a:t>
            </a:r>
            <a:endParaRPr lang="en-NG" dirty="0">
              <a:ln w="0"/>
              <a:effectLst>
                <a:outerShdw blurRad="50800" dist="38100" dir="18900000" algn="bl" rotWithShape="0">
                  <a:prstClr val="black">
                    <a:alpha val="40000"/>
                  </a:prstClr>
                </a:outerShdw>
              </a:effectLst>
              <a:latin typeface="Chiller" panose="04020404031007020602" pitchFamily="82" charset="0"/>
            </a:endParaRPr>
          </a:p>
        </p:txBody>
      </p:sp>
      <p:sp>
        <p:nvSpPr>
          <p:cNvPr id="3" name="Subtitle 2">
            <a:extLst>
              <a:ext uri="{FF2B5EF4-FFF2-40B4-BE49-F238E27FC236}">
                <a16:creationId xmlns:a16="http://schemas.microsoft.com/office/drawing/2014/main" id="{E2F3998D-5E88-9C10-38A5-6283337DD4CB}"/>
              </a:ext>
            </a:extLst>
          </p:cNvPr>
          <p:cNvSpPr>
            <a:spLocks noGrp="1"/>
          </p:cNvSpPr>
          <p:nvPr>
            <p:ph type="subTitle" idx="1"/>
          </p:nvPr>
        </p:nvSpPr>
        <p:spPr>
          <a:xfrm>
            <a:off x="2373599" y="5727154"/>
            <a:ext cx="9144000" cy="461666"/>
          </a:xfrm>
        </p:spPr>
        <p:txBody>
          <a:bodyPr/>
          <a:lstStyle/>
          <a:p>
            <a:pPr algn="r"/>
            <a:r>
              <a:rPr lang="en-GB" b="1" dirty="0">
                <a:latin typeface="Imprint MT Shadow" panose="04020605060303030202" pitchFamily="82" charset="0"/>
              </a:rPr>
              <a:t>Manager: </a:t>
            </a:r>
            <a:r>
              <a:rPr lang="en-GB" dirty="0">
                <a:latin typeface="Imprint MT Shadow" panose="04020605060303030202" pitchFamily="82" charset="0"/>
              </a:rPr>
              <a:t>John Ekemini</a:t>
            </a:r>
            <a:endParaRPr lang="en-NG" dirty="0">
              <a:latin typeface="Imprint MT Shadow" panose="04020605060303030202" pitchFamily="82" charset="0"/>
            </a:endParaRPr>
          </a:p>
        </p:txBody>
      </p:sp>
      <p:grpSp>
        <p:nvGrpSpPr>
          <p:cNvPr id="8" name="Group 7">
            <a:extLst>
              <a:ext uri="{FF2B5EF4-FFF2-40B4-BE49-F238E27FC236}">
                <a16:creationId xmlns:a16="http://schemas.microsoft.com/office/drawing/2014/main" id="{937FA7F6-9FBA-072A-12C4-E8C2E1FB99D0}"/>
              </a:ext>
            </a:extLst>
          </p:cNvPr>
          <p:cNvGrpSpPr/>
          <p:nvPr/>
        </p:nvGrpSpPr>
        <p:grpSpPr>
          <a:xfrm>
            <a:off x="3103596" y="1784394"/>
            <a:ext cx="2237619" cy="1886594"/>
            <a:chOff x="2772000" y="1975759"/>
            <a:chExt cx="2237619" cy="1886594"/>
          </a:xfrm>
        </p:grpSpPr>
        <p:pic>
          <p:nvPicPr>
            <p:cNvPr id="5" name="Picture 4">
              <a:extLst>
                <a:ext uri="{FF2B5EF4-FFF2-40B4-BE49-F238E27FC236}">
                  <a16:creationId xmlns:a16="http://schemas.microsoft.com/office/drawing/2014/main" id="{E54EFE07-2987-016F-3A07-FBB21D96F35A}"/>
                </a:ext>
              </a:extLst>
            </p:cNvPr>
            <p:cNvPicPr>
              <a:picLocks noChangeAspect="1"/>
            </p:cNvPicPr>
            <p:nvPr/>
          </p:nvPicPr>
          <p:blipFill rotWithShape="1">
            <a:blip r:embed="rId2">
              <a:extLst>
                <a:ext uri="{28A0092B-C50C-407E-A947-70E740481C1C}">
                  <a14:useLocalDpi xmlns:a14="http://schemas.microsoft.com/office/drawing/2010/main" val="0"/>
                </a:ext>
              </a:extLst>
            </a:blip>
            <a:srcRect l="7299" r="-7299"/>
            <a:stretch/>
          </p:blipFill>
          <p:spPr>
            <a:xfrm>
              <a:off x="2772000" y="1975759"/>
              <a:ext cx="2237619" cy="1655762"/>
            </a:xfrm>
            <a:prstGeom prst="rect">
              <a:avLst/>
            </a:prstGeom>
            <a:ln>
              <a:noFill/>
            </a:ln>
            <a:effectLst>
              <a:outerShdw blurRad="190500" algn="tl" rotWithShape="0">
                <a:srgbClr val="000000">
                  <a:alpha val="70000"/>
                </a:srgbClr>
              </a:outerShdw>
            </a:effectLst>
          </p:spPr>
        </p:pic>
        <p:sp>
          <p:nvSpPr>
            <p:cNvPr id="6" name="TextBox 5">
              <a:extLst>
                <a:ext uri="{FF2B5EF4-FFF2-40B4-BE49-F238E27FC236}">
                  <a16:creationId xmlns:a16="http://schemas.microsoft.com/office/drawing/2014/main" id="{168534AD-C46B-9EDD-95AA-48A7F332F0F7}"/>
                </a:ext>
              </a:extLst>
            </p:cNvPr>
            <p:cNvSpPr txBox="1"/>
            <p:nvPr/>
          </p:nvSpPr>
          <p:spPr>
            <a:xfrm>
              <a:off x="3237666" y="3400688"/>
              <a:ext cx="1306286" cy="461665"/>
            </a:xfrm>
            <a:prstGeom prst="rect">
              <a:avLst/>
            </a:prstGeom>
            <a:noFill/>
          </p:spPr>
          <p:txBody>
            <a:bodyPr wrap="square" rtlCol="0">
              <a:spAutoFit/>
            </a:bodyPr>
            <a:lstStyle/>
            <a:p>
              <a:r>
                <a:rPr lang="en-GB" sz="2400" dirty="0">
                  <a:solidFill>
                    <a:schemeClr val="bg1"/>
                  </a:solidFill>
                  <a:latin typeface="Chiller" panose="04020404031007020602" pitchFamily="82" charset="0"/>
                </a:rPr>
                <a:t>Coffee Time</a:t>
              </a:r>
              <a:endParaRPr lang="en-NG" sz="2400" dirty="0">
                <a:solidFill>
                  <a:schemeClr val="bg1"/>
                </a:solidFill>
                <a:latin typeface="Chiller" panose="04020404031007020602" pitchFamily="82" charset="0"/>
              </a:endParaRPr>
            </a:p>
          </p:txBody>
        </p:sp>
      </p:grpSp>
    </p:spTree>
    <p:extLst>
      <p:ext uri="{BB962C8B-B14F-4D97-AF65-F5344CB8AC3E}">
        <p14:creationId xmlns:p14="http://schemas.microsoft.com/office/powerpoint/2010/main" val="2517779525"/>
      </p:ext>
    </p:extLst>
  </p:cSld>
  <p:clrMapOvr>
    <a:masterClrMapping/>
  </p:clrMapOvr>
  <mc:AlternateContent xmlns:mc="http://schemas.openxmlformats.org/markup-compatibility/2006" xmlns:p14="http://schemas.microsoft.com/office/powerpoint/2010/main">
    <mc:Choice Requires="p14">
      <p:transition spd="slow" p14:dur="2500" advTm="10000">
        <p14:shred/>
      </p:transition>
    </mc:Choice>
    <mc:Fallback xmlns="">
      <p:transition spd="slow" advTm="10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 calcmode="lin" valueType="num">
                                      <p:cBhvr>
                                        <p:cTn id="9" dur="500" fill="hold"/>
                                        <p:tgtEl>
                                          <p:spTgt spid="8"/>
                                        </p:tgtEl>
                                        <p:attrNameLst>
                                          <p:attrName>style.rotation</p:attrName>
                                        </p:attrNameLst>
                                      </p:cBhvr>
                                      <p:tavLst>
                                        <p:tav tm="0">
                                          <p:val>
                                            <p:fltVal val="90"/>
                                          </p:val>
                                        </p:tav>
                                        <p:tav tm="100000">
                                          <p:val>
                                            <p:fltVal val="0"/>
                                          </p:val>
                                        </p:tav>
                                      </p:tavLst>
                                    </p:anim>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mph" presetSubtype="0" fill="hold" grpId="0" nodeType="clickEffect">
                                  <p:stCondLst>
                                    <p:cond delay="0"/>
                                  </p:stCondLst>
                                  <p:iterate type="lt">
                                    <p:tmPct val="4000"/>
                                  </p:iterate>
                                  <p:childTnLst>
                                    <p:set>
                                      <p:cBhvr override="childStyle">
                                        <p:cTn id="14" dur="500" fill="hold"/>
                                        <p:tgtEl>
                                          <p:spTgt spid="2"/>
                                        </p:tgtEl>
                                        <p:attrNameLst>
                                          <p:attrName>style.color</p:attrName>
                                        </p:attrNameLst>
                                      </p:cBhvr>
                                      <p:to>
                                        <p:clrVal>
                                          <a:srgbClr val="FFFFFF"/>
                                        </p:clrVal>
                                      </p:to>
                                    </p:set>
                                    <p:set>
                                      <p:cBhvr>
                                        <p:cTn id="15" dur="500" fill="hold"/>
                                        <p:tgtEl>
                                          <p:spTgt spid="2"/>
                                        </p:tgtEl>
                                        <p:attrNameLst>
                                          <p:attrName>fillcolor</p:attrName>
                                        </p:attrNameLst>
                                      </p:cBhvr>
                                      <p:to>
                                        <p:clrVal>
                                          <a:srgbClr val="FFFFFF"/>
                                        </p:clrVal>
                                      </p:to>
                                    </p:set>
                                    <p:set>
                                      <p:cBhvr>
                                        <p:cTn id="16" dur="500" fill="hold"/>
                                        <p:tgtEl>
                                          <p:spTgt spid="2"/>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4264B9-15DD-06B1-5C72-4ED863EDDA57}"/>
              </a:ext>
            </a:extLst>
          </p:cNvPr>
          <p:cNvSpPr>
            <a:spLocks noGrp="1"/>
          </p:cNvSpPr>
          <p:nvPr>
            <p:ph type="title"/>
          </p:nvPr>
        </p:nvSpPr>
        <p:spPr>
          <a:xfrm>
            <a:off x="838200" y="365125"/>
            <a:ext cx="10515600" cy="889743"/>
          </a:xfrm>
        </p:spPr>
        <p:txBody>
          <a:bodyPr/>
          <a:lstStyle/>
          <a:p>
            <a:pPr algn="ctr"/>
            <a:r>
              <a:rPr lang="en-GB" b="1" dirty="0">
                <a:latin typeface="Pristina" panose="03060402040406080204" pitchFamily="66" charset="0"/>
              </a:rPr>
              <a:t>Sales for Each Month in Breakfast</a:t>
            </a:r>
            <a:endParaRPr lang="en-NG" b="1" dirty="0">
              <a:latin typeface="Pristina" panose="03060402040406080204" pitchFamily="66" charset="0"/>
            </a:endParaRPr>
          </a:p>
        </p:txBody>
      </p:sp>
      <p:sp>
        <p:nvSpPr>
          <p:cNvPr id="4" name="Date Placeholder 3">
            <a:extLst>
              <a:ext uri="{FF2B5EF4-FFF2-40B4-BE49-F238E27FC236}">
                <a16:creationId xmlns:a16="http://schemas.microsoft.com/office/drawing/2014/main" id="{9F6B77DE-6DCD-5964-638D-50F5893ED352}"/>
              </a:ext>
            </a:extLst>
          </p:cNvPr>
          <p:cNvSpPr>
            <a:spLocks noGrp="1"/>
          </p:cNvSpPr>
          <p:nvPr>
            <p:ph type="dt" sz="half" idx="10"/>
          </p:nvPr>
        </p:nvSpPr>
        <p:spPr/>
        <p:txBody>
          <a:bodyPr/>
          <a:lstStyle/>
          <a:p>
            <a:fld id="{23E60CFE-F628-4291-BC6D-4D95EFEEEAE9}" type="datetime8">
              <a:rPr lang="en-NG" smtClean="0"/>
              <a:t>23/01/2023 15:45</a:t>
            </a:fld>
            <a:endParaRPr lang="en-NG"/>
          </a:p>
        </p:txBody>
      </p:sp>
      <p:sp>
        <p:nvSpPr>
          <p:cNvPr id="5" name="Footer Placeholder 4">
            <a:extLst>
              <a:ext uri="{FF2B5EF4-FFF2-40B4-BE49-F238E27FC236}">
                <a16:creationId xmlns:a16="http://schemas.microsoft.com/office/drawing/2014/main" id="{21C0049B-8988-DF77-738E-66BD97B327B9}"/>
              </a:ext>
            </a:extLst>
          </p:cNvPr>
          <p:cNvSpPr>
            <a:spLocks noGrp="1"/>
          </p:cNvSpPr>
          <p:nvPr>
            <p:ph type="ftr" sz="quarter" idx="11"/>
          </p:nvPr>
        </p:nvSpPr>
        <p:spPr/>
        <p:txBody>
          <a:bodyPr/>
          <a:lstStyle/>
          <a:p>
            <a:r>
              <a:rPr lang="en-GB"/>
              <a:t>Assignment1_Ekemini_John</a:t>
            </a:r>
            <a:endParaRPr lang="en-NG"/>
          </a:p>
        </p:txBody>
      </p:sp>
      <p:sp>
        <p:nvSpPr>
          <p:cNvPr id="6" name="Slide Number Placeholder 5">
            <a:extLst>
              <a:ext uri="{FF2B5EF4-FFF2-40B4-BE49-F238E27FC236}">
                <a16:creationId xmlns:a16="http://schemas.microsoft.com/office/drawing/2014/main" id="{1F68FFB4-5292-3AA5-5D5A-7312DBC74A94}"/>
              </a:ext>
            </a:extLst>
          </p:cNvPr>
          <p:cNvSpPr>
            <a:spLocks noGrp="1"/>
          </p:cNvSpPr>
          <p:nvPr>
            <p:ph type="sldNum" sz="quarter" idx="12"/>
          </p:nvPr>
        </p:nvSpPr>
        <p:spPr/>
        <p:txBody>
          <a:bodyPr/>
          <a:lstStyle/>
          <a:p>
            <a:fld id="{BD828040-58B4-4A3D-B5D1-7306926C5413}" type="slidenum">
              <a:rPr lang="en-NG" smtClean="0"/>
              <a:t>10</a:t>
            </a:fld>
            <a:endParaRPr lang="en-NG"/>
          </a:p>
        </p:txBody>
      </p:sp>
      <p:graphicFrame>
        <p:nvGraphicFramePr>
          <p:cNvPr id="7" name="Content Placeholder 6">
            <a:extLst>
              <a:ext uri="{FF2B5EF4-FFF2-40B4-BE49-F238E27FC236}">
                <a16:creationId xmlns:a16="http://schemas.microsoft.com/office/drawing/2014/main" id="{ECEEEDAC-23B8-2515-E536-F2CAE5FFC669}"/>
              </a:ext>
            </a:extLst>
          </p:cNvPr>
          <p:cNvGraphicFramePr>
            <a:graphicFrameLocks noGrp="1"/>
          </p:cNvGraphicFramePr>
          <p:nvPr>
            <p:ph idx="1"/>
            <p:extLst>
              <p:ext uri="{D42A27DB-BD31-4B8C-83A1-F6EECF244321}">
                <p14:modId xmlns:p14="http://schemas.microsoft.com/office/powerpoint/2010/main" val="803403159"/>
              </p:ext>
            </p:extLst>
          </p:nvPr>
        </p:nvGraphicFramePr>
        <p:xfrm>
          <a:off x="838200" y="1825625"/>
          <a:ext cx="10515600" cy="4351338"/>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510135482"/>
      </p:ext>
    </p:extLst>
  </p:cSld>
  <p:clrMapOvr>
    <a:masterClrMapping/>
  </p:clrMapOvr>
  <mc:AlternateContent xmlns:mc="http://schemas.openxmlformats.org/markup-compatibility/2006" xmlns:p14="http://schemas.microsoft.com/office/powerpoint/2010/main">
    <mc:Choice Requires="p14">
      <p:transition spd="slow" p14:dur="1600" advTm="30000">
        <p14:gallery dir="l"/>
      </p:transition>
    </mc:Choice>
    <mc:Fallback xmlns="">
      <p:transition spd="slow" advTm="3000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9361DC-D77B-CDE9-3B3F-F55EDD8FB634}"/>
              </a:ext>
            </a:extLst>
          </p:cNvPr>
          <p:cNvSpPr>
            <a:spLocks noGrp="1"/>
          </p:cNvSpPr>
          <p:nvPr>
            <p:ph type="title"/>
          </p:nvPr>
        </p:nvSpPr>
        <p:spPr>
          <a:xfrm>
            <a:off x="838200" y="365125"/>
            <a:ext cx="10515600" cy="724373"/>
          </a:xfrm>
        </p:spPr>
        <p:txBody>
          <a:bodyPr/>
          <a:lstStyle/>
          <a:p>
            <a:pPr algn="ctr"/>
            <a:r>
              <a:rPr lang="en-GB" b="1" dirty="0">
                <a:latin typeface="Pristina" panose="03060402040406080204" pitchFamily="66" charset="0"/>
              </a:rPr>
              <a:t>Items sold in the Coffee Department</a:t>
            </a:r>
            <a:endParaRPr lang="en-NG" b="1" dirty="0">
              <a:latin typeface="Pristina" panose="03060402040406080204" pitchFamily="66" charset="0"/>
            </a:endParaRPr>
          </a:p>
        </p:txBody>
      </p:sp>
      <p:sp>
        <p:nvSpPr>
          <p:cNvPr id="4" name="Date Placeholder 3">
            <a:extLst>
              <a:ext uri="{FF2B5EF4-FFF2-40B4-BE49-F238E27FC236}">
                <a16:creationId xmlns:a16="http://schemas.microsoft.com/office/drawing/2014/main" id="{D4D2443D-D641-62C7-65B8-8CD782E4BCE4}"/>
              </a:ext>
            </a:extLst>
          </p:cNvPr>
          <p:cNvSpPr>
            <a:spLocks noGrp="1"/>
          </p:cNvSpPr>
          <p:nvPr>
            <p:ph type="dt" sz="half" idx="10"/>
          </p:nvPr>
        </p:nvSpPr>
        <p:spPr/>
        <p:txBody>
          <a:bodyPr/>
          <a:lstStyle/>
          <a:p>
            <a:fld id="{23E60CFE-F628-4291-BC6D-4D95EFEEEAE9}" type="datetime8">
              <a:rPr lang="en-NG" smtClean="0"/>
              <a:t>23/01/2023 15:45</a:t>
            </a:fld>
            <a:endParaRPr lang="en-NG"/>
          </a:p>
        </p:txBody>
      </p:sp>
      <p:sp>
        <p:nvSpPr>
          <p:cNvPr id="5" name="Footer Placeholder 4">
            <a:extLst>
              <a:ext uri="{FF2B5EF4-FFF2-40B4-BE49-F238E27FC236}">
                <a16:creationId xmlns:a16="http://schemas.microsoft.com/office/drawing/2014/main" id="{4BB1BA69-E2E4-3FE1-C364-FF03038C2BB1}"/>
              </a:ext>
            </a:extLst>
          </p:cNvPr>
          <p:cNvSpPr>
            <a:spLocks noGrp="1"/>
          </p:cNvSpPr>
          <p:nvPr>
            <p:ph type="ftr" sz="quarter" idx="11"/>
          </p:nvPr>
        </p:nvSpPr>
        <p:spPr/>
        <p:txBody>
          <a:bodyPr/>
          <a:lstStyle/>
          <a:p>
            <a:r>
              <a:rPr lang="en-GB"/>
              <a:t>Assignment1_Ekemini_John</a:t>
            </a:r>
            <a:endParaRPr lang="en-NG"/>
          </a:p>
        </p:txBody>
      </p:sp>
      <p:sp>
        <p:nvSpPr>
          <p:cNvPr id="6" name="Slide Number Placeholder 5">
            <a:extLst>
              <a:ext uri="{FF2B5EF4-FFF2-40B4-BE49-F238E27FC236}">
                <a16:creationId xmlns:a16="http://schemas.microsoft.com/office/drawing/2014/main" id="{6CF0D3FB-9058-5E03-B716-78D7E4BEB51F}"/>
              </a:ext>
            </a:extLst>
          </p:cNvPr>
          <p:cNvSpPr>
            <a:spLocks noGrp="1"/>
          </p:cNvSpPr>
          <p:nvPr>
            <p:ph type="sldNum" sz="quarter" idx="12"/>
          </p:nvPr>
        </p:nvSpPr>
        <p:spPr/>
        <p:txBody>
          <a:bodyPr/>
          <a:lstStyle/>
          <a:p>
            <a:fld id="{BD828040-58B4-4A3D-B5D1-7306926C5413}" type="slidenum">
              <a:rPr lang="en-NG" smtClean="0"/>
              <a:t>11</a:t>
            </a:fld>
            <a:endParaRPr lang="en-NG"/>
          </a:p>
        </p:txBody>
      </p:sp>
      <p:graphicFrame>
        <p:nvGraphicFramePr>
          <p:cNvPr id="7" name="Content Placeholder 6">
            <a:extLst>
              <a:ext uri="{FF2B5EF4-FFF2-40B4-BE49-F238E27FC236}">
                <a16:creationId xmlns:a16="http://schemas.microsoft.com/office/drawing/2014/main" id="{480C51CC-DAEC-17DC-DC6E-1E7B62AE7030}"/>
              </a:ext>
            </a:extLst>
          </p:cNvPr>
          <p:cNvGraphicFramePr>
            <a:graphicFrameLocks noGrp="1"/>
          </p:cNvGraphicFramePr>
          <p:nvPr>
            <p:ph idx="1"/>
            <p:extLst>
              <p:ext uri="{D42A27DB-BD31-4B8C-83A1-F6EECF244321}">
                <p14:modId xmlns:p14="http://schemas.microsoft.com/office/powerpoint/2010/main" val="1967421561"/>
              </p:ext>
            </p:extLst>
          </p:nvPr>
        </p:nvGraphicFramePr>
        <p:xfrm>
          <a:off x="838200" y="1825625"/>
          <a:ext cx="7772400" cy="4351338"/>
        </p:xfrm>
        <a:graphic>
          <a:graphicData uri="http://schemas.openxmlformats.org/drawingml/2006/chart">
            <c:chart xmlns:c="http://schemas.openxmlformats.org/drawingml/2006/chart" xmlns:r="http://schemas.openxmlformats.org/officeDocument/2006/relationships" r:id="rId2"/>
          </a:graphicData>
        </a:graphic>
      </p:graphicFrame>
      <p:sp>
        <p:nvSpPr>
          <p:cNvPr id="11" name="Rectangle 10">
            <a:hlinkClick r:id="rId3" action="ppaction://hlinkfile"/>
            <a:extLst>
              <a:ext uri="{FF2B5EF4-FFF2-40B4-BE49-F238E27FC236}">
                <a16:creationId xmlns:a16="http://schemas.microsoft.com/office/drawing/2014/main" id="{7AD57026-0D9E-4C24-8FAF-6551CE319B8E}"/>
              </a:ext>
            </a:extLst>
          </p:cNvPr>
          <p:cNvSpPr/>
          <p:nvPr/>
        </p:nvSpPr>
        <p:spPr>
          <a:xfrm>
            <a:off x="9607685" y="3113418"/>
            <a:ext cx="2106318" cy="1771564"/>
          </a:xfrm>
          <a:prstGeom prst="rect">
            <a:avLst/>
          </a:prstGeom>
          <a:blipFill>
            <a:blip r:embed="rId4"/>
            <a:srcRect/>
            <a:stretch>
              <a:fillRect l="-13000" r="-13000"/>
            </a:stretch>
          </a:blipFill>
        </p:spPr>
        <p:style>
          <a:lnRef idx="0">
            <a:schemeClr val="lt1">
              <a:hueOff val="0"/>
              <a:satOff val="0"/>
              <a:lumOff val="0"/>
              <a:alphaOff val="0"/>
            </a:schemeClr>
          </a:lnRef>
          <a:fillRef idx="1">
            <a:scrgbClr r="0" g="0" b="0"/>
          </a:fillRef>
          <a:effectRef idx="3">
            <a:schemeClr val="accent3">
              <a:tint val="50000"/>
              <a:hueOff val="0"/>
              <a:satOff val="0"/>
              <a:lumOff val="0"/>
              <a:alphaOff val="0"/>
            </a:schemeClr>
          </a:effectRef>
          <a:fontRef idx="minor">
            <a:schemeClr val="lt1">
              <a:hueOff val="0"/>
              <a:satOff val="0"/>
              <a:lumOff val="0"/>
              <a:alphaOff val="0"/>
            </a:schemeClr>
          </a:fontRef>
        </p:style>
      </p:sp>
      <p:grpSp>
        <p:nvGrpSpPr>
          <p:cNvPr id="8" name="Group 7">
            <a:extLst>
              <a:ext uri="{FF2B5EF4-FFF2-40B4-BE49-F238E27FC236}">
                <a16:creationId xmlns:a16="http://schemas.microsoft.com/office/drawing/2014/main" id="{A417468A-A007-7F9F-94CF-03FE2A259186}"/>
              </a:ext>
            </a:extLst>
          </p:cNvPr>
          <p:cNvGrpSpPr/>
          <p:nvPr/>
        </p:nvGrpSpPr>
        <p:grpSpPr>
          <a:xfrm>
            <a:off x="9036910" y="3999200"/>
            <a:ext cx="1141549" cy="1141549"/>
            <a:chOff x="796127" y="3171229"/>
            <a:chExt cx="1141549" cy="1141549"/>
          </a:xfrm>
        </p:grpSpPr>
        <p:sp>
          <p:nvSpPr>
            <p:cNvPr id="9" name="Rectangle 8">
              <a:extLst>
                <a:ext uri="{FF2B5EF4-FFF2-40B4-BE49-F238E27FC236}">
                  <a16:creationId xmlns:a16="http://schemas.microsoft.com/office/drawing/2014/main" id="{18D3FC9A-BF5F-8D66-9778-45DB5FC25696}"/>
                </a:ext>
              </a:extLst>
            </p:cNvPr>
            <p:cNvSpPr/>
            <p:nvPr/>
          </p:nvSpPr>
          <p:spPr>
            <a:xfrm>
              <a:off x="796127" y="3171229"/>
              <a:ext cx="1141549" cy="1141549"/>
            </a:xfrm>
            <a:prstGeom prst="rect">
              <a:avLst/>
            </a:prstGeom>
          </p:spPr>
          <p:style>
            <a:lnRef idx="0">
              <a:schemeClr val="lt1">
                <a:hueOff val="0"/>
                <a:satOff val="0"/>
                <a:lumOff val="0"/>
                <a:alphaOff val="0"/>
              </a:schemeClr>
            </a:lnRef>
            <a:fillRef idx="3">
              <a:schemeClr val="accent3">
                <a:hueOff val="0"/>
                <a:satOff val="0"/>
                <a:lumOff val="0"/>
                <a:alphaOff val="0"/>
              </a:schemeClr>
            </a:fillRef>
            <a:effectRef idx="3">
              <a:schemeClr val="accent3">
                <a:hueOff val="0"/>
                <a:satOff val="0"/>
                <a:lumOff val="0"/>
                <a:alphaOff val="0"/>
              </a:schemeClr>
            </a:effectRef>
            <a:fontRef idx="minor">
              <a:schemeClr val="lt1"/>
            </a:fontRef>
          </p:style>
        </p:sp>
        <p:sp>
          <p:nvSpPr>
            <p:cNvPr id="10" name="TextBox 9">
              <a:extLst>
                <a:ext uri="{FF2B5EF4-FFF2-40B4-BE49-F238E27FC236}">
                  <a16:creationId xmlns:a16="http://schemas.microsoft.com/office/drawing/2014/main" id="{51FF4A99-B306-0173-03D4-C1138CF4410C}"/>
                </a:ext>
              </a:extLst>
            </p:cNvPr>
            <p:cNvSpPr txBox="1"/>
            <p:nvPr/>
          </p:nvSpPr>
          <p:spPr>
            <a:xfrm>
              <a:off x="796127" y="3171229"/>
              <a:ext cx="1141549" cy="114154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GB" sz="1700" kern="1200" dirty="0">
                  <a:solidFill>
                    <a:schemeClr val="bg1"/>
                  </a:solidFill>
                  <a:latin typeface="Ink Free" panose="03080402000500000000" pitchFamily="66" charset="0"/>
                  <a:hlinkClick r:id="rId5" action="ppaction://hlinksldjump">
                    <a:extLst>
                      <a:ext uri="{A12FA001-AC4F-418D-AE19-62706E023703}">
                        <ahyp:hlinkClr xmlns:ahyp="http://schemas.microsoft.com/office/drawing/2018/hyperlinkcolor" val="tx"/>
                      </a:ext>
                    </a:extLst>
                  </a:hlinkClick>
                </a:rPr>
                <a:t>Americano</a:t>
              </a:r>
              <a:endParaRPr lang="en-NG" sz="1700" kern="1200" dirty="0">
                <a:solidFill>
                  <a:schemeClr val="bg1"/>
                </a:solidFill>
                <a:latin typeface="Ink Free" panose="03080402000500000000" pitchFamily="66" charset="0"/>
              </a:endParaRPr>
            </a:p>
          </p:txBody>
        </p:sp>
      </p:grpSp>
    </p:spTree>
    <p:extLst>
      <p:ext uri="{BB962C8B-B14F-4D97-AF65-F5344CB8AC3E}">
        <p14:creationId xmlns:p14="http://schemas.microsoft.com/office/powerpoint/2010/main" val="435446812"/>
      </p:ext>
    </p:extLst>
  </p:cSld>
  <p:clrMapOvr>
    <a:masterClrMapping/>
  </p:clrMapOvr>
  <mc:AlternateContent xmlns:mc="http://schemas.openxmlformats.org/markup-compatibility/2006" xmlns:p14="http://schemas.microsoft.com/office/powerpoint/2010/main">
    <mc:Choice Requires="p14">
      <p:transition spd="slow" p14:dur="4000" advTm="30000">
        <p14:vortex dir="r"/>
      </p:transition>
    </mc:Choice>
    <mc:Fallback xmlns="">
      <p:transition spd="slow" advTm="30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hlinkClick r:id="rId2" action="ppaction://hlinkfile"/>
            <a:extLst>
              <a:ext uri="{FF2B5EF4-FFF2-40B4-BE49-F238E27FC236}">
                <a16:creationId xmlns:a16="http://schemas.microsoft.com/office/drawing/2014/main" id="{51B777DC-152A-3E7C-D767-834E421ACFF2}"/>
              </a:ext>
            </a:extLst>
          </p:cNvPr>
          <p:cNvSpPr/>
          <p:nvPr/>
        </p:nvSpPr>
        <p:spPr>
          <a:xfrm>
            <a:off x="9546466" y="3115512"/>
            <a:ext cx="2106318" cy="1771564"/>
          </a:xfrm>
          <a:prstGeom prst="rect">
            <a:avLst/>
          </a:prstGeom>
          <a:blipFill>
            <a:blip r:embed="rId3"/>
            <a:srcRect/>
            <a:stretch>
              <a:fillRect t="-39000" b="-39000"/>
            </a:stretch>
          </a:blipFill>
        </p:spPr>
        <p:style>
          <a:lnRef idx="0">
            <a:schemeClr val="lt1">
              <a:hueOff val="0"/>
              <a:satOff val="0"/>
              <a:lumOff val="0"/>
              <a:alphaOff val="0"/>
            </a:schemeClr>
          </a:lnRef>
          <a:fillRef idx="1">
            <a:scrgbClr r="0" g="0" b="0"/>
          </a:fillRef>
          <a:effectRef idx="3">
            <a:schemeClr val="accent3">
              <a:tint val="50000"/>
              <a:hueOff val="0"/>
              <a:satOff val="0"/>
              <a:lumOff val="0"/>
              <a:alphaOff val="0"/>
            </a:schemeClr>
          </a:effectRef>
          <a:fontRef idx="minor">
            <a:schemeClr val="lt1">
              <a:hueOff val="0"/>
              <a:satOff val="0"/>
              <a:lumOff val="0"/>
              <a:alphaOff val="0"/>
            </a:schemeClr>
          </a:fontRef>
        </p:style>
      </p:sp>
      <p:sp>
        <p:nvSpPr>
          <p:cNvPr id="2" name="Title 1">
            <a:extLst>
              <a:ext uri="{FF2B5EF4-FFF2-40B4-BE49-F238E27FC236}">
                <a16:creationId xmlns:a16="http://schemas.microsoft.com/office/drawing/2014/main" id="{2C9361DC-D77B-CDE9-3B3F-F55EDD8FB634}"/>
              </a:ext>
            </a:extLst>
          </p:cNvPr>
          <p:cNvSpPr>
            <a:spLocks noGrp="1"/>
          </p:cNvSpPr>
          <p:nvPr>
            <p:ph type="title"/>
          </p:nvPr>
        </p:nvSpPr>
        <p:spPr>
          <a:xfrm>
            <a:off x="838200" y="365125"/>
            <a:ext cx="10515600" cy="734101"/>
          </a:xfrm>
        </p:spPr>
        <p:txBody>
          <a:bodyPr/>
          <a:lstStyle/>
          <a:p>
            <a:pPr algn="ctr"/>
            <a:r>
              <a:rPr lang="en-GB" b="1" dirty="0">
                <a:latin typeface="Pristina" panose="03060402040406080204" pitchFamily="66" charset="0"/>
              </a:rPr>
              <a:t>Items sold in the Non-Coffee Department</a:t>
            </a:r>
            <a:endParaRPr lang="en-NG" dirty="0"/>
          </a:p>
        </p:txBody>
      </p:sp>
      <p:sp>
        <p:nvSpPr>
          <p:cNvPr id="4" name="Date Placeholder 3">
            <a:extLst>
              <a:ext uri="{FF2B5EF4-FFF2-40B4-BE49-F238E27FC236}">
                <a16:creationId xmlns:a16="http://schemas.microsoft.com/office/drawing/2014/main" id="{D4D2443D-D641-62C7-65B8-8CD782E4BCE4}"/>
              </a:ext>
            </a:extLst>
          </p:cNvPr>
          <p:cNvSpPr>
            <a:spLocks noGrp="1"/>
          </p:cNvSpPr>
          <p:nvPr>
            <p:ph type="dt" sz="half" idx="10"/>
          </p:nvPr>
        </p:nvSpPr>
        <p:spPr/>
        <p:txBody>
          <a:bodyPr/>
          <a:lstStyle/>
          <a:p>
            <a:fld id="{23E60CFE-F628-4291-BC6D-4D95EFEEEAE9}" type="datetime8">
              <a:rPr lang="en-NG" smtClean="0"/>
              <a:t>23/01/2023 15:45</a:t>
            </a:fld>
            <a:endParaRPr lang="en-NG"/>
          </a:p>
        </p:txBody>
      </p:sp>
      <p:sp>
        <p:nvSpPr>
          <p:cNvPr id="5" name="Footer Placeholder 4">
            <a:extLst>
              <a:ext uri="{FF2B5EF4-FFF2-40B4-BE49-F238E27FC236}">
                <a16:creationId xmlns:a16="http://schemas.microsoft.com/office/drawing/2014/main" id="{4BB1BA69-E2E4-3FE1-C364-FF03038C2BB1}"/>
              </a:ext>
            </a:extLst>
          </p:cNvPr>
          <p:cNvSpPr>
            <a:spLocks noGrp="1"/>
          </p:cNvSpPr>
          <p:nvPr>
            <p:ph type="ftr" sz="quarter" idx="11"/>
          </p:nvPr>
        </p:nvSpPr>
        <p:spPr/>
        <p:txBody>
          <a:bodyPr/>
          <a:lstStyle/>
          <a:p>
            <a:r>
              <a:rPr lang="en-GB"/>
              <a:t>Assignment1_Ekemini_John</a:t>
            </a:r>
            <a:endParaRPr lang="en-NG"/>
          </a:p>
        </p:txBody>
      </p:sp>
      <p:sp>
        <p:nvSpPr>
          <p:cNvPr id="6" name="Slide Number Placeholder 5">
            <a:extLst>
              <a:ext uri="{FF2B5EF4-FFF2-40B4-BE49-F238E27FC236}">
                <a16:creationId xmlns:a16="http://schemas.microsoft.com/office/drawing/2014/main" id="{6CF0D3FB-9058-5E03-B716-78D7E4BEB51F}"/>
              </a:ext>
            </a:extLst>
          </p:cNvPr>
          <p:cNvSpPr>
            <a:spLocks noGrp="1"/>
          </p:cNvSpPr>
          <p:nvPr>
            <p:ph type="sldNum" sz="quarter" idx="12"/>
          </p:nvPr>
        </p:nvSpPr>
        <p:spPr/>
        <p:txBody>
          <a:bodyPr/>
          <a:lstStyle/>
          <a:p>
            <a:fld id="{BD828040-58B4-4A3D-B5D1-7306926C5413}" type="slidenum">
              <a:rPr lang="en-NG" smtClean="0"/>
              <a:t>12</a:t>
            </a:fld>
            <a:endParaRPr lang="en-NG"/>
          </a:p>
        </p:txBody>
      </p:sp>
      <p:graphicFrame>
        <p:nvGraphicFramePr>
          <p:cNvPr id="10" name="Content Placeholder 9">
            <a:extLst>
              <a:ext uri="{FF2B5EF4-FFF2-40B4-BE49-F238E27FC236}">
                <a16:creationId xmlns:a16="http://schemas.microsoft.com/office/drawing/2014/main" id="{6EE15969-8936-84CF-15C1-AA36202A3759}"/>
              </a:ext>
            </a:extLst>
          </p:cNvPr>
          <p:cNvGraphicFramePr>
            <a:graphicFrameLocks noGrp="1"/>
          </p:cNvGraphicFramePr>
          <p:nvPr>
            <p:ph idx="1"/>
            <p:extLst>
              <p:ext uri="{D42A27DB-BD31-4B8C-83A1-F6EECF244321}">
                <p14:modId xmlns:p14="http://schemas.microsoft.com/office/powerpoint/2010/main" val="3064614787"/>
              </p:ext>
            </p:extLst>
          </p:nvPr>
        </p:nvGraphicFramePr>
        <p:xfrm>
          <a:off x="838200" y="1825625"/>
          <a:ext cx="7772400" cy="4351338"/>
        </p:xfrm>
        <a:graphic>
          <a:graphicData uri="http://schemas.openxmlformats.org/drawingml/2006/chart">
            <c:chart xmlns:c="http://schemas.openxmlformats.org/drawingml/2006/chart" xmlns:r="http://schemas.openxmlformats.org/officeDocument/2006/relationships" r:id="rId4"/>
          </a:graphicData>
        </a:graphic>
      </p:graphicFrame>
      <p:grpSp>
        <p:nvGrpSpPr>
          <p:cNvPr id="11" name="Group 10">
            <a:extLst>
              <a:ext uri="{FF2B5EF4-FFF2-40B4-BE49-F238E27FC236}">
                <a16:creationId xmlns:a16="http://schemas.microsoft.com/office/drawing/2014/main" id="{7112666A-48F7-8FCB-1004-2286EF469ABC}"/>
              </a:ext>
            </a:extLst>
          </p:cNvPr>
          <p:cNvGrpSpPr/>
          <p:nvPr/>
        </p:nvGrpSpPr>
        <p:grpSpPr>
          <a:xfrm>
            <a:off x="8975691" y="4001294"/>
            <a:ext cx="1141549" cy="1141549"/>
            <a:chOff x="7272340" y="3171229"/>
            <a:chExt cx="1141549" cy="1141549"/>
          </a:xfrm>
        </p:grpSpPr>
        <p:sp>
          <p:nvSpPr>
            <p:cNvPr id="12" name="Rectangle 11">
              <a:extLst>
                <a:ext uri="{FF2B5EF4-FFF2-40B4-BE49-F238E27FC236}">
                  <a16:creationId xmlns:a16="http://schemas.microsoft.com/office/drawing/2014/main" id="{7DE48BAF-4554-5DB2-6519-2B4E2CA00BD3}"/>
                </a:ext>
              </a:extLst>
            </p:cNvPr>
            <p:cNvSpPr/>
            <p:nvPr/>
          </p:nvSpPr>
          <p:spPr>
            <a:xfrm>
              <a:off x="7272340" y="3171229"/>
              <a:ext cx="1141549" cy="1141549"/>
            </a:xfrm>
            <a:prstGeom prst="rect">
              <a:avLst/>
            </a:prstGeom>
          </p:spPr>
          <p:style>
            <a:lnRef idx="0">
              <a:schemeClr val="lt1">
                <a:hueOff val="0"/>
                <a:satOff val="0"/>
                <a:lumOff val="0"/>
                <a:alphaOff val="0"/>
              </a:schemeClr>
            </a:lnRef>
            <a:fillRef idx="3">
              <a:schemeClr val="accent3">
                <a:hueOff val="0"/>
                <a:satOff val="0"/>
                <a:lumOff val="0"/>
                <a:alphaOff val="0"/>
              </a:schemeClr>
            </a:fillRef>
            <a:effectRef idx="3">
              <a:schemeClr val="accent3">
                <a:hueOff val="0"/>
                <a:satOff val="0"/>
                <a:lumOff val="0"/>
                <a:alphaOff val="0"/>
              </a:schemeClr>
            </a:effectRef>
            <a:fontRef idx="minor">
              <a:schemeClr val="lt1"/>
            </a:fontRef>
          </p:style>
        </p:sp>
        <p:sp>
          <p:nvSpPr>
            <p:cNvPr id="13" name="TextBox 12">
              <a:extLst>
                <a:ext uri="{FF2B5EF4-FFF2-40B4-BE49-F238E27FC236}">
                  <a16:creationId xmlns:a16="http://schemas.microsoft.com/office/drawing/2014/main" id="{5D70FE41-E7E1-90E0-9F70-9512DA0BE8A5}"/>
                </a:ext>
              </a:extLst>
            </p:cNvPr>
            <p:cNvSpPr txBox="1"/>
            <p:nvPr/>
          </p:nvSpPr>
          <p:spPr>
            <a:xfrm>
              <a:off x="7272340" y="3171229"/>
              <a:ext cx="1141549" cy="114154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kern="1200" dirty="0">
                  <a:solidFill>
                    <a:schemeClr val="bg1"/>
                  </a:solidFill>
                  <a:latin typeface="Ink Free" panose="03080402000500000000" pitchFamily="66" charset="0"/>
                  <a:hlinkClick r:id="rId5" action="ppaction://hlinksldjump">
                    <a:extLst>
                      <a:ext uri="{A12FA001-AC4F-418D-AE19-62706E023703}">
                        <ahyp:hlinkClr xmlns:ahyp="http://schemas.microsoft.com/office/drawing/2018/hyperlinkcolor" val="tx"/>
                      </a:ext>
                    </a:extLst>
                  </a:hlinkClick>
                </a:rPr>
                <a:t>Oreo Chocolate Milkshake</a:t>
              </a:r>
              <a:endParaRPr lang="en-NG" sz="1800" kern="1200" dirty="0">
                <a:solidFill>
                  <a:schemeClr val="bg1"/>
                </a:solidFill>
                <a:latin typeface="Ink Free" panose="03080402000500000000" pitchFamily="66" charset="0"/>
              </a:endParaRPr>
            </a:p>
          </p:txBody>
        </p:sp>
      </p:grpSp>
    </p:spTree>
    <p:extLst>
      <p:ext uri="{BB962C8B-B14F-4D97-AF65-F5344CB8AC3E}">
        <p14:creationId xmlns:p14="http://schemas.microsoft.com/office/powerpoint/2010/main" val="849126108"/>
      </p:ext>
    </p:extLst>
  </p:cSld>
  <p:clrMapOvr>
    <a:masterClrMapping/>
  </p:clrMapOvr>
  <mc:AlternateContent xmlns:mc="http://schemas.openxmlformats.org/markup-compatibility/2006" xmlns:p14="http://schemas.microsoft.com/office/powerpoint/2010/main">
    <mc:Choice Requires="p14">
      <p:transition spd="slow" p14:dur="1250" advTm="30000">
        <p14:switch dir="r"/>
      </p:transition>
    </mc:Choice>
    <mc:Fallback xmlns="">
      <p:transition spd="slow" advTm="30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down)">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hlinkClick r:id="rId2" action="ppaction://hlinkfile"/>
            <a:extLst>
              <a:ext uri="{FF2B5EF4-FFF2-40B4-BE49-F238E27FC236}">
                <a16:creationId xmlns:a16="http://schemas.microsoft.com/office/drawing/2014/main" id="{57548118-AD06-7FEE-E786-276CF16D281D}"/>
              </a:ext>
            </a:extLst>
          </p:cNvPr>
          <p:cNvSpPr/>
          <p:nvPr/>
        </p:nvSpPr>
        <p:spPr>
          <a:xfrm>
            <a:off x="9591280" y="3429000"/>
            <a:ext cx="2192347" cy="1843920"/>
          </a:xfrm>
          <a:prstGeom prst="rect">
            <a:avLst/>
          </a:prstGeom>
          <a:blipFill>
            <a:blip r:embed="rId3"/>
            <a:srcRect/>
            <a:stretch>
              <a:fillRect t="-9000" b="-9000"/>
            </a:stretch>
          </a:blipFill>
        </p:spPr>
        <p:style>
          <a:lnRef idx="0">
            <a:schemeClr val="lt1">
              <a:hueOff val="0"/>
              <a:satOff val="0"/>
              <a:lumOff val="0"/>
              <a:alphaOff val="0"/>
            </a:schemeClr>
          </a:lnRef>
          <a:fillRef idx="1">
            <a:scrgbClr r="0" g="0" b="0"/>
          </a:fillRef>
          <a:effectRef idx="3">
            <a:schemeClr val="accent3">
              <a:tint val="50000"/>
              <a:hueOff val="0"/>
              <a:satOff val="0"/>
              <a:lumOff val="0"/>
              <a:alphaOff val="0"/>
            </a:schemeClr>
          </a:effectRef>
          <a:fontRef idx="minor">
            <a:schemeClr val="lt1">
              <a:hueOff val="0"/>
              <a:satOff val="0"/>
              <a:lumOff val="0"/>
              <a:alphaOff val="0"/>
            </a:schemeClr>
          </a:fontRef>
        </p:style>
      </p:sp>
      <p:sp>
        <p:nvSpPr>
          <p:cNvPr id="2" name="Title 1">
            <a:extLst>
              <a:ext uri="{FF2B5EF4-FFF2-40B4-BE49-F238E27FC236}">
                <a16:creationId xmlns:a16="http://schemas.microsoft.com/office/drawing/2014/main" id="{2C9361DC-D77B-CDE9-3B3F-F55EDD8FB634}"/>
              </a:ext>
            </a:extLst>
          </p:cNvPr>
          <p:cNvSpPr>
            <a:spLocks noGrp="1"/>
          </p:cNvSpPr>
          <p:nvPr>
            <p:ph type="title"/>
          </p:nvPr>
        </p:nvSpPr>
        <p:spPr>
          <a:xfrm>
            <a:off x="838200" y="365125"/>
            <a:ext cx="10515600" cy="724373"/>
          </a:xfrm>
        </p:spPr>
        <p:txBody>
          <a:bodyPr>
            <a:normAutofit/>
          </a:bodyPr>
          <a:lstStyle/>
          <a:p>
            <a:pPr algn="ctr"/>
            <a:r>
              <a:rPr lang="en-GB" b="1" dirty="0">
                <a:latin typeface="Pristina" panose="03060402040406080204" pitchFamily="66" charset="0"/>
              </a:rPr>
              <a:t>Items sold in the Breakfast Department</a:t>
            </a:r>
            <a:endParaRPr lang="en-NG" dirty="0"/>
          </a:p>
        </p:txBody>
      </p:sp>
      <p:sp>
        <p:nvSpPr>
          <p:cNvPr id="4" name="Date Placeholder 3">
            <a:extLst>
              <a:ext uri="{FF2B5EF4-FFF2-40B4-BE49-F238E27FC236}">
                <a16:creationId xmlns:a16="http://schemas.microsoft.com/office/drawing/2014/main" id="{D4D2443D-D641-62C7-65B8-8CD782E4BCE4}"/>
              </a:ext>
            </a:extLst>
          </p:cNvPr>
          <p:cNvSpPr>
            <a:spLocks noGrp="1"/>
          </p:cNvSpPr>
          <p:nvPr>
            <p:ph type="dt" sz="half" idx="10"/>
          </p:nvPr>
        </p:nvSpPr>
        <p:spPr/>
        <p:txBody>
          <a:bodyPr/>
          <a:lstStyle/>
          <a:p>
            <a:fld id="{23E60CFE-F628-4291-BC6D-4D95EFEEEAE9}" type="datetime8">
              <a:rPr lang="en-NG" smtClean="0"/>
              <a:t>23/01/2023 15:45</a:t>
            </a:fld>
            <a:endParaRPr lang="en-NG"/>
          </a:p>
        </p:txBody>
      </p:sp>
      <p:sp>
        <p:nvSpPr>
          <p:cNvPr id="5" name="Footer Placeholder 4">
            <a:extLst>
              <a:ext uri="{FF2B5EF4-FFF2-40B4-BE49-F238E27FC236}">
                <a16:creationId xmlns:a16="http://schemas.microsoft.com/office/drawing/2014/main" id="{4BB1BA69-E2E4-3FE1-C364-FF03038C2BB1}"/>
              </a:ext>
            </a:extLst>
          </p:cNvPr>
          <p:cNvSpPr>
            <a:spLocks noGrp="1"/>
          </p:cNvSpPr>
          <p:nvPr>
            <p:ph type="ftr" sz="quarter" idx="11"/>
          </p:nvPr>
        </p:nvSpPr>
        <p:spPr/>
        <p:txBody>
          <a:bodyPr/>
          <a:lstStyle/>
          <a:p>
            <a:r>
              <a:rPr lang="en-GB"/>
              <a:t>Assignment1_Ekemini_John</a:t>
            </a:r>
            <a:endParaRPr lang="en-NG"/>
          </a:p>
        </p:txBody>
      </p:sp>
      <p:sp>
        <p:nvSpPr>
          <p:cNvPr id="6" name="Slide Number Placeholder 5">
            <a:extLst>
              <a:ext uri="{FF2B5EF4-FFF2-40B4-BE49-F238E27FC236}">
                <a16:creationId xmlns:a16="http://schemas.microsoft.com/office/drawing/2014/main" id="{6CF0D3FB-9058-5E03-B716-78D7E4BEB51F}"/>
              </a:ext>
            </a:extLst>
          </p:cNvPr>
          <p:cNvSpPr>
            <a:spLocks noGrp="1"/>
          </p:cNvSpPr>
          <p:nvPr>
            <p:ph type="sldNum" sz="quarter" idx="12"/>
          </p:nvPr>
        </p:nvSpPr>
        <p:spPr/>
        <p:txBody>
          <a:bodyPr/>
          <a:lstStyle/>
          <a:p>
            <a:fld id="{BD828040-58B4-4A3D-B5D1-7306926C5413}" type="slidenum">
              <a:rPr lang="en-NG" smtClean="0"/>
              <a:t>13</a:t>
            </a:fld>
            <a:endParaRPr lang="en-NG"/>
          </a:p>
        </p:txBody>
      </p:sp>
      <p:graphicFrame>
        <p:nvGraphicFramePr>
          <p:cNvPr id="9" name="Content Placeholder 8">
            <a:extLst>
              <a:ext uri="{FF2B5EF4-FFF2-40B4-BE49-F238E27FC236}">
                <a16:creationId xmlns:a16="http://schemas.microsoft.com/office/drawing/2014/main" id="{AD1313D1-D321-99AA-B951-F1CC354BE6D0}"/>
              </a:ext>
            </a:extLst>
          </p:cNvPr>
          <p:cNvGraphicFramePr>
            <a:graphicFrameLocks noGrp="1"/>
          </p:cNvGraphicFramePr>
          <p:nvPr>
            <p:ph idx="1"/>
            <p:extLst>
              <p:ext uri="{D42A27DB-BD31-4B8C-83A1-F6EECF244321}">
                <p14:modId xmlns:p14="http://schemas.microsoft.com/office/powerpoint/2010/main" val="4280479364"/>
              </p:ext>
            </p:extLst>
          </p:nvPr>
        </p:nvGraphicFramePr>
        <p:xfrm>
          <a:off x="838200" y="1825625"/>
          <a:ext cx="7772400" cy="4351338"/>
        </p:xfrm>
        <a:graphic>
          <a:graphicData uri="http://schemas.openxmlformats.org/drawingml/2006/chart">
            <c:chart xmlns:c="http://schemas.openxmlformats.org/drawingml/2006/chart" xmlns:r="http://schemas.openxmlformats.org/officeDocument/2006/relationships" r:id="rId4"/>
          </a:graphicData>
        </a:graphic>
      </p:graphicFrame>
      <p:grpSp>
        <p:nvGrpSpPr>
          <p:cNvPr id="10" name="Group 9">
            <a:extLst>
              <a:ext uri="{FF2B5EF4-FFF2-40B4-BE49-F238E27FC236}">
                <a16:creationId xmlns:a16="http://schemas.microsoft.com/office/drawing/2014/main" id="{0BDA8724-E7EA-D80C-538B-3A68373F7497}"/>
              </a:ext>
            </a:extLst>
          </p:cNvPr>
          <p:cNvGrpSpPr/>
          <p:nvPr/>
        </p:nvGrpSpPr>
        <p:grpSpPr>
          <a:xfrm>
            <a:off x="8997194" y="4350960"/>
            <a:ext cx="1188173" cy="1188173"/>
            <a:chOff x="7259176" y="3400250"/>
            <a:chExt cx="1188173" cy="1188173"/>
          </a:xfrm>
        </p:grpSpPr>
        <p:sp>
          <p:nvSpPr>
            <p:cNvPr id="11" name="Rectangle 10">
              <a:extLst>
                <a:ext uri="{FF2B5EF4-FFF2-40B4-BE49-F238E27FC236}">
                  <a16:creationId xmlns:a16="http://schemas.microsoft.com/office/drawing/2014/main" id="{89D06A8B-EFB0-4599-E1F8-7E83BAF379E7}"/>
                </a:ext>
              </a:extLst>
            </p:cNvPr>
            <p:cNvSpPr/>
            <p:nvPr/>
          </p:nvSpPr>
          <p:spPr>
            <a:xfrm>
              <a:off x="7259176" y="3400250"/>
              <a:ext cx="1188173" cy="1188173"/>
            </a:xfrm>
            <a:prstGeom prst="rect">
              <a:avLst/>
            </a:prstGeom>
          </p:spPr>
          <p:style>
            <a:lnRef idx="0">
              <a:schemeClr val="lt1">
                <a:hueOff val="0"/>
                <a:satOff val="0"/>
                <a:lumOff val="0"/>
                <a:alphaOff val="0"/>
              </a:schemeClr>
            </a:lnRef>
            <a:fillRef idx="3">
              <a:schemeClr val="accent3">
                <a:hueOff val="0"/>
                <a:satOff val="0"/>
                <a:lumOff val="0"/>
                <a:alphaOff val="0"/>
              </a:schemeClr>
            </a:fillRef>
            <a:effectRef idx="3">
              <a:schemeClr val="accent3">
                <a:hueOff val="0"/>
                <a:satOff val="0"/>
                <a:lumOff val="0"/>
                <a:alphaOff val="0"/>
              </a:schemeClr>
            </a:effectRef>
            <a:fontRef idx="minor">
              <a:schemeClr val="lt1"/>
            </a:fontRef>
          </p:style>
        </p:sp>
        <p:sp>
          <p:nvSpPr>
            <p:cNvPr id="12" name="TextBox 11">
              <a:extLst>
                <a:ext uri="{FF2B5EF4-FFF2-40B4-BE49-F238E27FC236}">
                  <a16:creationId xmlns:a16="http://schemas.microsoft.com/office/drawing/2014/main" id="{BE4D262C-2464-73A3-A53D-09CF6A60B2B2}"/>
                </a:ext>
              </a:extLst>
            </p:cNvPr>
            <p:cNvSpPr txBox="1"/>
            <p:nvPr/>
          </p:nvSpPr>
          <p:spPr>
            <a:xfrm>
              <a:off x="7259176" y="3400250"/>
              <a:ext cx="1188173" cy="118817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GB" sz="1900" kern="1200" dirty="0">
                  <a:solidFill>
                    <a:schemeClr val="bg1"/>
                  </a:solidFill>
                  <a:latin typeface="Ink Free" panose="03080402000500000000" pitchFamily="66" charset="0"/>
                  <a:hlinkClick r:id="rId5" action="ppaction://hlinksldjump">
                    <a:extLst>
                      <a:ext uri="{A12FA001-AC4F-418D-AE19-62706E023703}">
                        <ahyp:hlinkClr xmlns:ahyp="http://schemas.microsoft.com/office/drawing/2018/hyperlinkcolor" val="tx"/>
                      </a:ext>
                    </a:extLst>
                  </a:hlinkClick>
                </a:rPr>
                <a:t>Pancakes</a:t>
              </a:r>
              <a:endParaRPr lang="en-NG" sz="1900" kern="1200" dirty="0">
                <a:solidFill>
                  <a:schemeClr val="bg1"/>
                </a:solidFill>
                <a:latin typeface="Ink Free" panose="03080402000500000000" pitchFamily="66" charset="0"/>
              </a:endParaRPr>
            </a:p>
          </p:txBody>
        </p:sp>
      </p:grpSp>
    </p:spTree>
    <p:extLst>
      <p:ext uri="{BB962C8B-B14F-4D97-AF65-F5344CB8AC3E}">
        <p14:creationId xmlns:p14="http://schemas.microsoft.com/office/powerpoint/2010/main" val="3365840365"/>
      </p:ext>
    </p:extLst>
  </p:cSld>
  <p:clrMapOvr>
    <a:masterClrMapping/>
  </p:clrMapOvr>
  <mc:AlternateContent xmlns:mc="http://schemas.openxmlformats.org/markup-compatibility/2006" xmlns:p14="http://schemas.microsoft.com/office/powerpoint/2010/main">
    <mc:Choice Requires="p14">
      <p:transition spd="slow" p14:dur="1250" advTm="30000">
        <p14:flip dir="r"/>
      </p:transition>
    </mc:Choice>
    <mc:Fallback xmlns="">
      <p:transition spd="slow" advTm="30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down)">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CE59CF-6F8E-93EC-4EE5-16FC1A322867}"/>
              </a:ext>
            </a:extLst>
          </p:cNvPr>
          <p:cNvSpPr>
            <a:spLocks noGrp="1"/>
          </p:cNvSpPr>
          <p:nvPr>
            <p:ph type="title"/>
          </p:nvPr>
        </p:nvSpPr>
        <p:spPr>
          <a:xfrm>
            <a:off x="838200" y="365125"/>
            <a:ext cx="10515600" cy="831377"/>
          </a:xfrm>
        </p:spPr>
        <p:txBody>
          <a:bodyPr/>
          <a:lstStyle/>
          <a:p>
            <a:pPr algn="ctr"/>
            <a:r>
              <a:rPr lang="en-GB" b="1" dirty="0">
                <a:latin typeface="Pristina" panose="03060402040406080204" pitchFamily="66" charset="0"/>
              </a:rPr>
              <a:t>Different Marketing Methods</a:t>
            </a:r>
            <a:endParaRPr lang="en-NG" b="1" dirty="0">
              <a:latin typeface="Pristina" panose="03060402040406080204" pitchFamily="66" charset="0"/>
            </a:endParaRPr>
          </a:p>
        </p:txBody>
      </p:sp>
      <p:sp>
        <p:nvSpPr>
          <p:cNvPr id="3" name="Content Placeholder 2">
            <a:extLst>
              <a:ext uri="{FF2B5EF4-FFF2-40B4-BE49-F238E27FC236}">
                <a16:creationId xmlns:a16="http://schemas.microsoft.com/office/drawing/2014/main" id="{C6CA9287-A5DE-5CE8-9217-EAB9823ED4D8}"/>
              </a:ext>
            </a:extLst>
          </p:cNvPr>
          <p:cNvSpPr>
            <a:spLocks noGrp="1"/>
          </p:cNvSpPr>
          <p:nvPr>
            <p:ph idx="1"/>
          </p:nvPr>
        </p:nvSpPr>
        <p:spPr/>
        <p:txBody>
          <a:bodyPr>
            <a:normAutofit/>
          </a:bodyPr>
          <a:lstStyle/>
          <a:p>
            <a:pPr marL="0" indent="0">
              <a:lnSpc>
                <a:spcPct val="107000"/>
              </a:lnSpc>
              <a:spcAft>
                <a:spcPts val="800"/>
              </a:spcAft>
              <a:buNone/>
            </a:pPr>
            <a:r>
              <a:rPr lang="en-GB" sz="2400" b="1" kern="100" dirty="0">
                <a:effectLst/>
                <a:latin typeface="Ink Free" panose="03080402000500000000" pitchFamily="66" charset="0"/>
                <a:ea typeface="Calibri" panose="020F0502020204030204" pitchFamily="34" charset="0"/>
                <a:cs typeface="Times New Roman" panose="02020603050405020304" pitchFamily="18" charset="0"/>
              </a:rPr>
              <a:t>1. Change of Price: </a:t>
            </a:r>
            <a:endParaRPr lang="en-NG" sz="2400" b="1" kern="100" dirty="0">
              <a:effectLst/>
              <a:latin typeface="Ink Free" panose="03080402000500000000" pitchFamily="66" charset="0"/>
              <a:ea typeface="Calibri" panose="020F0502020204030204" pitchFamily="34" charset="0"/>
              <a:cs typeface="Times New Roman" panose="02020603050405020304" pitchFamily="18" charset="0"/>
            </a:endParaRPr>
          </a:p>
          <a:p>
            <a:pPr>
              <a:lnSpc>
                <a:spcPct val="107000"/>
              </a:lnSpc>
              <a:spcAft>
                <a:spcPts val="800"/>
              </a:spcAft>
            </a:pPr>
            <a:r>
              <a:rPr lang="en-GB" sz="2400" kern="100" dirty="0">
                <a:effectLst/>
                <a:latin typeface="Ink Free" panose="03080402000500000000" pitchFamily="66" charset="0"/>
                <a:ea typeface="Calibri" panose="020F0502020204030204" pitchFamily="34" charset="0"/>
                <a:cs typeface="Times New Roman" panose="02020603050405020304" pitchFamily="18" charset="0"/>
              </a:rPr>
              <a:t>In terms of stimulating market demands, we need to lower the prices to get better deals for customers. At this rate, customers will be thronging the store which will issue us with enough revenue.</a:t>
            </a:r>
            <a:endParaRPr lang="en-NG" sz="2400" kern="100" dirty="0">
              <a:effectLst/>
              <a:latin typeface="Ink Free" panose="03080402000500000000" pitchFamily="66" charset="0"/>
              <a:ea typeface="Calibri" panose="020F0502020204030204" pitchFamily="34" charset="0"/>
              <a:cs typeface="Times New Roman" panose="02020603050405020304" pitchFamily="18" charset="0"/>
            </a:endParaRPr>
          </a:p>
          <a:p>
            <a:pPr marL="0" indent="0">
              <a:lnSpc>
                <a:spcPct val="107000"/>
              </a:lnSpc>
              <a:spcAft>
                <a:spcPts val="800"/>
              </a:spcAft>
              <a:buNone/>
            </a:pPr>
            <a:r>
              <a:rPr lang="en-GB" sz="2400" b="1" kern="100" dirty="0">
                <a:effectLst/>
                <a:latin typeface="Ink Free" panose="03080402000500000000" pitchFamily="66" charset="0"/>
                <a:ea typeface="Calibri" panose="020F0502020204030204" pitchFamily="34" charset="0"/>
                <a:cs typeface="Times New Roman" panose="02020603050405020304" pitchFamily="18" charset="0"/>
              </a:rPr>
              <a:t>2. Desire:</a:t>
            </a:r>
            <a:endParaRPr lang="en-NG" sz="2400" b="1" kern="100" dirty="0">
              <a:effectLst/>
              <a:latin typeface="Ink Free" panose="03080402000500000000" pitchFamily="66" charset="0"/>
              <a:ea typeface="Calibri" panose="020F0502020204030204" pitchFamily="34" charset="0"/>
              <a:cs typeface="Times New Roman" panose="02020603050405020304" pitchFamily="18" charset="0"/>
            </a:endParaRPr>
          </a:p>
          <a:p>
            <a:pPr>
              <a:lnSpc>
                <a:spcPct val="107000"/>
              </a:lnSpc>
              <a:spcAft>
                <a:spcPts val="800"/>
              </a:spcAft>
            </a:pPr>
            <a:r>
              <a:rPr lang="en-GB" sz="2400" kern="100" dirty="0">
                <a:effectLst/>
                <a:latin typeface="Ink Free" panose="03080402000500000000" pitchFamily="66" charset="0"/>
                <a:ea typeface="Calibri" panose="020F0502020204030204" pitchFamily="34" charset="0"/>
                <a:cs typeface="Times New Roman" panose="02020603050405020304" pitchFamily="18" charset="0"/>
              </a:rPr>
              <a:t>When we talk about desires, we also mean tastes. At this point, we get a range of goods bought and make sure that </a:t>
            </a:r>
            <a:r>
              <a:rPr lang="en-GB" sz="2400" kern="100" dirty="0">
                <a:latin typeface="Ink Free" panose="03080402000500000000" pitchFamily="66" charset="0"/>
                <a:ea typeface="Calibri" panose="020F0502020204030204" pitchFamily="34" charset="0"/>
                <a:cs typeface="Times New Roman" panose="02020603050405020304" pitchFamily="18" charset="0"/>
              </a:rPr>
              <a:t>those</a:t>
            </a:r>
            <a:r>
              <a:rPr lang="en-GB" sz="2400" kern="100" dirty="0">
                <a:effectLst/>
                <a:latin typeface="Ink Free" panose="03080402000500000000" pitchFamily="66" charset="0"/>
                <a:ea typeface="Calibri" panose="020F0502020204030204" pitchFamily="34" charset="0"/>
                <a:cs typeface="Times New Roman" panose="02020603050405020304" pitchFamily="18" charset="0"/>
              </a:rPr>
              <a:t> goods are available on time. We can also change some recipes to improve the taste so that we can get a lot of buyers for that product.</a:t>
            </a:r>
            <a:endParaRPr lang="en-NG" sz="2400" kern="100" dirty="0">
              <a:effectLst/>
              <a:latin typeface="Ink Free" panose="03080402000500000000" pitchFamily="66" charset="0"/>
              <a:ea typeface="Calibri" panose="020F0502020204030204" pitchFamily="34" charset="0"/>
              <a:cs typeface="Times New Roman" panose="02020603050405020304" pitchFamily="18" charset="0"/>
            </a:endParaRPr>
          </a:p>
        </p:txBody>
      </p:sp>
      <p:sp>
        <p:nvSpPr>
          <p:cNvPr id="4" name="Date Placeholder 3">
            <a:extLst>
              <a:ext uri="{FF2B5EF4-FFF2-40B4-BE49-F238E27FC236}">
                <a16:creationId xmlns:a16="http://schemas.microsoft.com/office/drawing/2014/main" id="{8389882A-469E-E665-C9E2-0806AA16D581}"/>
              </a:ext>
            </a:extLst>
          </p:cNvPr>
          <p:cNvSpPr>
            <a:spLocks noGrp="1"/>
          </p:cNvSpPr>
          <p:nvPr>
            <p:ph type="dt" sz="half" idx="10"/>
          </p:nvPr>
        </p:nvSpPr>
        <p:spPr/>
        <p:txBody>
          <a:bodyPr/>
          <a:lstStyle/>
          <a:p>
            <a:fld id="{23E60CFE-F628-4291-BC6D-4D95EFEEEAE9}" type="datetime8">
              <a:rPr lang="en-NG" smtClean="0"/>
              <a:t>23/01/2023 15:45</a:t>
            </a:fld>
            <a:endParaRPr lang="en-NG"/>
          </a:p>
        </p:txBody>
      </p:sp>
      <p:sp>
        <p:nvSpPr>
          <p:cNvPr id="5" name="Footer Placeholder 4">
            <a:extLst>
              <a:ext uri="{FF2B5EF4-FFF2-40B4-BE49-F238E27FC236}">
                <a16:creationId xmlns:a16="http://schemas.microsoft.com/office/drawing/2014/main" id="{76DB6E20-1959-847A-E0CD-75270B514EA2}"/>
              </a:ext>
            </a:extLst>
          </p:cNvPr>
          <p:cNvSpPr>
            <a:spLocks noGrp="1"/>
          </p:cNvSpPr>
          <p:nvPr>
            <p:ph type="ftr" sz="quarter" idx="11"/>
          </p:nvPr>
        </p:nvSpPr>
        <p:spPr/>
        <p:txBody>
          <a:bodyPr/>
          <a:lstStyle/>
          <a:p>
            <a:r>
              <a:rPr lang="en-GB"/>
              <a:t>Assignment1_Ekemini_John</a:t>
            </a:r>
            <a:endParaRPr lang="en-NG"/>
          </a:p>
        </p:txBody>
      </p:sp>
      <p:sp>
        <p:nvSpPr>
          <p:cNvPr id="6" name="Slide Number Placeholder 5">
            <a:extLst>
              <a:ext uri="{FF2B5EF4-FFF2-40B4-BE49-F238E27FC236}">
                <a16:creationId xmlns:a16="http://schemas.microsoft.com/office/drawing/2014/main" id="{88F3DF1B-4765-5F26-A9C4-B6697D5426F9}"/>
              </a:ext>
            </a:extLst>
          </p:cNvPr>
          <p:cNvSpPr>
            <a:spLocks noGrp="1"/>
          </p:cNvSpPr>
          <p:nvPr>
            <p:ph type="sldNum" sz="quarter" idx="12"/>
          </p:nvPr>
        </p:nvSpPr>
        <p:spPr/>
        <p:txBody>
          <a:bodyPr/>
          <a:lstStyle/>
          <a:p>
            <a:fld id="{BD828040-58B4-4A3D-B5D1-7306926C5413}" type="slidenum">
              <a:rPr lang="en-NG" smtClean="0"/>
              <a:t>14</a:t>
            </a:fld>
            <a:endParaRPr lang="en-NG"/>
          </a:p>
        </p:txBody>
      </p:sp>
    </p:spTree>
    <p:extLst>
      <p:ext uri="{BB962C8B-B14F-4D97-AF65-F5344CB8AC3E}">
        <p14:creationId xmlns:p14="http://schemas.microsoft.com/office/powerpoint/2010/main" val="225802352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30000">
        <p15:prstTrans prst="drape"/>
      </p:transition>
    </mc:Choice>
    <mc:Fallback xmlns="">
      <p:transition spd="slow" advTm="30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mph" presetSubtype="0" fill="remove" nodeType="clickEffect">
                                  <p:stCondLst>
                                    <p:cond delay="0"/>
                                  </p:stCondLst>
                                  <p:childTnLst>
                                    <p:animClr clrSpc="rgb" dir="cw">
                                      <p:cBhvr override="childStyle">
                                        <p:cTn id="6" dur="250" autoRev="1" fill="remove"/>
                                        <p:tgtEl>
                                          <p:spTgt spid="3">
                                            <p:txEl>
                                              <p:pRg st="0" end="0"/>
                                            </p:txEl>
                                          </p:spTgt>
                                        </p:tgtEl>
                                        <p:attrNameLst>
                                          <p:attrName>style.color</p:attrName>
                                        </p:attrNameLst>
                                      </p:cBhvr>
                                      <p:to>
                                        <a:schemeClr val="bg1"/>
                                      </p:to>
                                    </p:animClr>
                                    <p:animClr clrSpc="rgb" dir="cw">
                                      <p:cBhvr>
                                        <p:cTn id="7" dur="250" autoRev="1" fill="remove"/>
                                        <p:tgtEl>
                                          <p:spTgt spid="3">
                                            <p:txEl>
                                              <p:pRg st="0" end="0"/>
                                            </p:txEl>
                                          </p:spTgt>
                                        </p:tgtEl>
                                        <p:attrNameLst>
                                          <p:attrName>fillcolor</p:attrName>
                                        </p:attrNameLst>
                                      </p:cBhvr>
                                      <p:to>
                                        <a:schemeClr val="bg1"/>
                                      </p:to>
                                    </p:animClr>
                                    <p:set>
                                      <p:cBhvr>
                                        <p:cTn id="8" dur="250" autoRev="1" fill="remove"/>
                                        <p:tgtEl>
                                          <p:spTgt spid="3">
                                            <p:txEl>
                                              <p:pRg st="0" end="0"/>
                                            </p:txEl>
                                          </p:spTgt>
                                        </p:tgtEl>
                                        <p:attrNameLst>
                                          <p:attrName>fill.type</p:attrName>
                                        </p:attrNameLst>
                                      </p:cBhvr>
                                      <p:to>
                                        <p:strVal val="solid"/>
                                      </p:to>
                                    </p:set>
                                    <p:set>
                                      <p:cBhvr>
                                        <p:cTn id="9" dur="250" autoRev="1" fill="remove"/>
                                        <p:tgtEl>
                                          <p:spTgt spid="3">
                                            <p:txEl>
                                              <p:pRg st="0" end="0"/>
                                            </p:txEl>
                                          </p:spTgt>
                                        </p:tgtEl>
                                        <p:attrNameLst>
                                          <p:attrName>fill.on</p:attrName>
                                        </p:attrNameLst>
                                      </p:cBhvr>
                                      <p:to>
                                        <p:strVal val="true"/>
                                      </p:to>
                                    </p:set>
                                  </p:childTnLst>
                                </p:cTn>
                              </p:par>
                            </p:childTnLst>
                          </p:cTn>
                        </p:par>
                      </p:childTnLst>
                    </p:cTn>
                  </p:par>
                  <p:par>
                    <p:cTn id="10" fill="hold">
                      <p:stCondLst>
                        <p:cond delay="indefinite"/>
                      </p:stCondLst>
                      <p:childTnLst>
                        <p:par>
                          <p:cTn id="11" fill="hold">
                            <p:stCondLst>
                              <p:cond delay="0"/>
                            </p:stCondLst>
                            <p:childTnLst>
                              <p:par>
                                <p:cTn id="12" presetID="27" presetClass="emph" presetSubtype="0" fill="remove" nodeType="clickEffect">
                                  <p:stCondLst>
                                    <p:cond delay="0"/>
                                  </p:stCondLst>
                                  <p:childTnLst>
                                    <p:animClr clrSpc="rgb" dir="cw">
                                      <p:cBhvr override="childStyle">
                                        <p:cTn id="13" dur="250" autoRev="1" fill="remove"/>
                                        <p:tgtEl>
                                          <p:spTgt spid="3">
                                            <p:txEl>
                                              <p:pRg st="2" end="2"/>
                                            </p:txEl>
                                          </p:spTgt>
                                        </p:tgtEl>
                                        <p:attrNameLst>
                                          <p:attrName>style.color</p:attrName>
                                        </p:attrNameLst>
                                      </p:cBhvr>
                                      <p:to>
                                        <a:schemeClr val="bg1"/>
                                      </p:to>
                                    </p:animClr>
                                    <p:animClr clrSpc="rgb" dir="cw">
                                      <p:cBhvr>
                                        <p:cTn id="14" dur="250" autoRev="1" fill="remove"/>
                                        <p:tgtEl>
                                          <p:spTgt spid="3">
                                            <p:txEl>
                                              <p:pRg st="2" end="2"/>
                                            </p:txEl>
                                          </p:spTgt>
                                        </p:tgtEl>
                                        <p:attrNameLst>
                                          <p:attrName>fillcolor</p:attrName>
                                        </p:attrNameLst>
                                      </p:cBhvr>
                                      <p:to>
                                        <a:schemeClr val="bg1"/>
                                      </p:to>
                                    </p:animClr>
                                    <p:set>
                                      <p:cBhvr>
                                        <p:cTn id="15" dur="250" autoRev="1" fill="remove"/>
                                        <p:tgtEl>
                                          <p:spTgt spid="3">
                                            <p:txEl>
                                              <p:pRg st="2" end="2"/>
                                            </p:txEl>
                                          </p:spTgt>
                                        </p:tgtEl>
                                        <p:attrNameLst>
                                          <p:attrName>fill.type</p:attrName>
                                        </p:attrNameLst>
                                      </p:cBhvr>
                                      <p:to>
                                        <p:strVal val="solid"/>
                                      </p:to>
                                    </p:set>
                                    <p:set>
                                      <p:cBhvr>
                                        <p:cTn id="16" dur="250" autoRev="1" fill="remove"/>
                                        <p:tgtEl>
                                          <p:spTgt spid="3">
                                            <p:txEl>
                                              <p:pRg st="2" end="2"/>
                                            </p:tx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34AE6A2-0A05-6B8E-A412-DA47659BC9AC}"/>
              </a:ext>
            </a:extLst>
          </p:cNvPr>
          <p:cNvSpPr>
            <a:spLocks noGrp="1"/>
          </p:cNvSpPr>
          <p:nvPr>
            <p:ph idx="1"/>
          </p:nvPr>
        </p:nvSpPr>
        <p:spPr/>
        <p:txBody>
          <a:bodyPr>
            <a:normAutofit/>
          </a:bodyPr>
          <a:lstStyle/>
          <a:p>
            <a:pPr marL="0" indent="0">
              <a:lnSpc>
                <a:spcPct val="107000"/>
              </a:lnSpc>
              <a:spcAft>
                <a:spcPts val="800"/>
              </a:spcAft>
              <a:buNone/>
            </a:pPr>
            <a:r>
              <a:rPr lang="en-GB" sz="2400" b="1" kern="100" dirty="0">
                <a:latin typeface="Ink Free" panose="03080402000500000000" pitchFamily="66" charset="0"/>
                <a:ea typeface="Calibri" panose="020F0502020204030204" pitchFamily="34" charset="0"/>
                <a:cs typeface="Times New Roman" panose="02020603050405020304" pitchFamily="18" charset="0"/>
              </a:rPr>
              <a:t>3</a:t>
            </a:r>
            <a:r>
              <a:rPr lang="en-GB" sz="2400" b="1" kern="100" dirty="0">
                <a:effectLst/>
                <a:latin typeface="Ink Free" panose="03080402000500000000" pitchFamily="66" charset="0"/>
                <a:ea typeface="Calibri" panose="020F0502020204030204" pitchFamily="34" charset="0"/>
                <a:cs typeface="Times New Roman" panose="02020603050405020304" pitchFamily="18" charset="0"/>
              </a:rPr>
              <a:t>. Action:</a:t>
            </a:r>
            <a:endParaRPr lang="en-NG" sz="2400" b="1" kern="100" dirty="0">
              <a:effectLst/>
              <a:latin typeface="Ink Free" panose="03080402000500000000" pitchFamily="66" charset="0"/>
              <a:ea typeface="Calibri" panose="020F0502020204030204" pitchFamily="34" charset="0"/>
              <a:cs typeface="Times New Roman" panose="02020603050405020304" pitchFamily="18" charset="0"/>
            </a:endParaRPr>
          </a:p>
          <a:p>
            <a:pPr>
              <a:lnSpc>
                <a:spcPct val="107000"/>
              </a:lnSpc>
              <a:spcAft>
                <a:spcPts val="800"/>
              </a:spcAft>
            </a:pPr>
            <a:r>
              <a:rPr lang="en-GB" sz="2400" kern="100" dirty="0">
                <a:effectLst/>
                <a:latin typeface="Ink Free" panose="03080402000500000000" pitchFamily="66" charset="0"/>
                <a:ea typeface="Calibri" panose="020F0502020204030204" pitchFamily="34" charset="0"/>
                <a:cs typeface="Times New Roman" panose="02020603050405020304" pitchFamily="18" charset="0"/>
              </a:rPr>
              <a:t>Improvement in services is what we need to get more customers, so we need more workers and production facilities or machines to get the job done faster and easier.</a:t>
            </a:r>
            <a:endParaRPr lang="en-NG" sz="2400" kern="100" dirty="0">
              <a:effectLst/>
              <a:latin typeface="Ink Free" panose="03080402000500000000" pitchFamily="66" charset="0"/>
              <a:ea typeface="Calibri" panose="020F0502020204030204" pitchFamily="34" charset="0"/>
              <a:cs typeface="Times New Roman" panose="02020603050405020304" pitchFamily="18" charset="0"/>
            </a:endParaRPr>
          </a:p>
        </p:txBody>
      </p:sp>
      <p:sp>
        <p:nvSpPr>
          <p:cNvPr id="4" name="Date Placeholder 3">
            <a:extLst>
              <a:ext uri="{FF2B5EF4-FFF2-40B4-BE49-F238E27FC236}">
                <a16:creationId xmlns:a16="http://schemas.microsoft.com/office/drawing/2014/main" id="{E6A38DF0-9831-B599-C9E6-D7CB07EEF2AE}"/>
              </a:ext>
            </a:extLst>
          </p:cNvPr>
          <p:cNvSpPr>
            <a:spLocks noGrp="1"/>
          </p:cNvSpPr>
          <p:nvPr>
            <p:ph type="dt" sz="half" idx="10"/>
          </p:nvPr>
        </p:nvSpPr>
        <p:spPr/>
        <p:txBody>
          <a:bodyPr/>
          <a:lstStyle/>
          <a:p>
            <a:fld id="{23E60CFE-F628-4291-BC6D-4D95EFEEEAE9}" type="datetime8">
              <a:rPr lang="en-NG" smtClean="0"/>
              <a:t>23/01/2023 15:45</a:t>
            </a:fld>
            <a:endParaRPr lang="en-NG"/>
          </a:p>
        </p:txBody>
      </p:sp>
      <p:sp>
        <p:nvSpPr>
          <p:cNvPr id="5" name="Footer Placeholder 4">
            <a:extLst>
              <a:ext uri="{FF2B5EF4-FFF2-40B4-BE49-F238E27FC236}">
                <a16:creationId xmlns:a16="http://schemas.microsoft.com/office/drawing/2014/main" id="{23054BCD-28BB-48FE-CA64-CEBD07375322}"/>
              </a:ext>
            </a:extLst>
          </p:cNvPr>
          <p:cNvSpPr>
            <a:spLocks noGrp="1"/>
          </p:cNvSpPr>
          <p:nvPr>
            <p:ph type="ftr" sz="quarter" idx="11"/>
          </p:nvPr>
        </p:nvSpPr>
        <p:spPr/>
        <p:txBody>
          <a:bodyPr/>
          <a:lstStyle/>
          <a:p>
            <a:r>
              <a:rPr lang="en-GB"/>
              <a:t>Assignment1_Ekemini_John</a:t>
            </a:r>
            <a:endParaRPr lang="en-NG"/>
          </a:p>
        </p:txBody>
      </p:sp>
      <p:sp>
        <p:nvSpPr>
          <p:cNvPr id="6" name="Slide Number Placeholder 5">
            <a:extLst>
              <a:ext uri="{FF2B5EF4-FFF2-40B4-BE49-F238E27FC236}">
                <a16:creationId xmlns:a16="http://schemas.microsoft.com/office/drawing/2014/main" id="{7B153A1C-EA69-99A5-86E1-532C94D89CE8}"/>
              </a:ext>
            </a:extLst>
          </p:cNvPr>
          <p:cNvSpPr>
            <a:spLocks noGrp="1"/>
          </p:cNvSpPr>
          <p:nvPr>
            <p:ph type="sldNum" sz="quarter" idx="12"/>
          </p:nvPr>
        </p:nvSpPr>
        <p:spPr/>
        <p:txBody>
          <a:bodyPr/>
          <a:lstStyle/>
          <a:p>
            <a:fld id="{BD828040-58B4-4A3D-B5D1-7306926C5413}" type="slidenum">
              <a:rPr lang="en-NG" smtClean="0"/>
              <a:t>15</a:t>
            </a:fld>
            <a:endParaRPr lang="en-NG"/>
          </a:p>
        </p:txBody>
      </p:sp>
    </p:spTree>
    <p:extLst>
      <p:ext uri="{BB962C8B-B14F-4D97-AF65-F5344CB8AC3E}">
        <p14:creationId xmlns:p14="http://schemas.microsoft.com/office/powerpoint/2010/main" val="385218581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30000">
        <p15:prstTrans prst="peelOff"/>
      </p:transition>
    </mc:Choice>
    <mc:Fallback xmlns="">
      <p:transition spd="slow" advTm="30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mph" presetSubtype="0" fill="remove" nodeType="clickEffect">
                                  <p:stCondLst>
                                    <p:cond delay="0"/>
                                  </p:stCondLst>
                                  <p:childTnLst>
                                    <p:animClr clrSpc="rgb" dir="cw">
                                      <p:cBhvr override="childStyle">
                                        <p:cTn id="6" dur="250" autoRev="1" fill="remove"/>
                                        <p:tgtEl>
                                          <p:spTgt spid="3">
                                            <p:txEl>
                                              <p:pRg st="0" end="0"/>
                                            </p:txEl>
                                          </p:spTgt>
                                        </p:tgtEl>
                                        <p:attrNameLst>
                                          <p:attrName>style.color</p:attrName>
                                        </p:attrNameLst>
                                      </p:cBhvr>
                                      <p:to>
                                        <a:schemeClr val="bg1"/>
                                      </p:to>
                                    </p:animClr>
                                    <p:animClr clrSpc="rgb" dir="cw">
                                      <p:cBhvr>
                                        <p:cTn id="7" dur="250" autoRev="1" fill="remove"/>
                                        <p:tgtEl>
                                          <p:spTgt spid="3">
                                            <p:txEl>
                                              <p:pRg st="0" end="0"/>
                                            </p:txEl>
                                          </p:spTgt>
                                        </p:tgtEl>
                                        <p:attrNameLst>
                                          <p:attrName>fillcolor</p:attrName>
                                        </p:attrNameLst>
                                      </p:cBhvr>
                                      <p:to>
                                        <a:schemeClr val="bg1"/>
                                      </p:to>
                                    </p:animClr>
                                    <p:set>
                                      <p:cBhvr>
                                        <p:cTn id="8" dur="250" autoRev="1" fill="remove"/>
                                        <p:tgtEl>
                                          <p:spTgt spid="3">
                                            <p:txEl>
                                              <p:pRg st="0" end="0"/>
                                            </p:txEl>
                                          </p:spTgt>
                                        </p:tgtEl>
                                        <p:attrNameLst>
                                          <p:attrName>fill.type</p:attrName>
                                        </p:attrNameLst>
                                      </p:cBhvr>
                                      <p:to>
                                        <p:strVal val="solid"/>
                                      </p:to>
                                    </p:set>
                                    <p:set>
                                      <p:cBhvr>
                                        <p:cTn id="9" dur="250" autoRev="1" fill="remove"/>
                                        <p:tgtEl>
                                          <p:spTgt spid="3">
                                            <p:txEl>
                                              <p:pRg st="0" end="0"/>
                                            </p:tx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4ABD2D-C818-B615-DE94-A16105E66C8D}"/>
              </a:ext>
            </a:extLst>
          </p:cNvPr>
          <p:cNvSpPr>
            <a:spLocks noGrp="1"/>
          </p:cNvSpPr>
          <p:nvPr>
            <p:ph type="title"/>
          </p:nvPr>
        </p:nvSpPr>
        <p:spPr>
          <a:xfrm>
            <a:off x="838200" y="365125"/>
            <a:ext cx="10515600" cy="607641"/>
          </a:xfrm>
        </p:spPr>
        <p:txBody>
          <a:bodyPr>
            <a:normAutofit fontScale="90000"/>
          </a:bodyPr>
          <a:lstStyle/>
          <a:p>
            <a:pPr algn="ctr"/>
            <a:r>
              <a:rPr lang="en-GB" b="1" dirty="0">
                <a:latin typeface="Pristina" panose="03060402040406080204" pitchFamily="66" charset="0"/>
              </a:rPr>
              <a:t>Employees’ Information</a:t>
            </a:r>
            <a:endParaRPr lang="en-NG" b="1" dirty="0">
              <a:latin typeface="Pristina" panose="03060402040406080204" pitchFamily="66" charset="0"/>
            </a:endParaRPr>
          </a:p>
        </p:txBody>
      </p:sp>
      <p:sp>
        <p:nvSpPr>
          <p:cNvPr id="3" name="Content Placeholder 2">
            <a:extLst>
              <a:ext uri="{FF2B5EF4-FFF2-40B4-BE49-F238E27FC236}">
                <a16:creationId xmlns:a16="http://schemas.microsoft.com/office/drawing/2014/main" id="{4B07577C-E528-2E80-D796-780CD3C1E305}"/>
              </a:ext>
            </a:extLst>
          </p:cNvPr>
          <p:cNvSpPr>
            <a:spLocks noGrp="1"/>
          </p:cNvSpPr>
          <p:nvPr>
            <p:ph idx="1"/>
          </p:nvPr>
        </p:nvSpPr>
        <p:spPr>
          <a:xfrm>
            <a:off x="838200" y="972766"/>
            <a:ext cx="4619017" cy="5204197"/>
          </a:xfrm>
        </p:spPr>
        <p:txBody>
          <a:bodyPr>
            <a:normAutofit lnSpcReduction="10000"/>
          </a:bodyPr>
          <a:lstStyle/>
          <a:p>
            <a:r>
              <a:rPr lang="en-GB" b="1" dirty="0">
                <a:latin typeface="Juice ITC" panose="04040403040A02020202" pitchFamily="82" charset="0"/>
              </a:rPr>
              <a:t>Eric Jones</a:t>
            </a:r>
          </a:p>
          <a:p>
            <a:pPr marL="0" indent="0">
              <a:buNone/>
            </a:pPr>
            <a:r>
              <a:rPr lang="en-GB" b="1" dirty="0">
                <a:latin typeface="Juice ITC" panose="04040403040A02020202" pitchFamily="82" charset="0"/>
                <a:hlinkClick r:id="rId2"/>
              </a:rPr>
              <a:t>jones34@coffeetime.com</a:t>
            </a:r>
            <a:endParaRPr lang="en-GB" b="1" dirty="0">
              <a:latin typeface="Juice ITC" panose="04040403040A02020202" pitchFamily="82" charset="0"/>
            </a:endParaRPr>
          </a:p>
          <a:p>
            <a:pPr marL="0" indent="0">
              <a:buNone/>
            </a:pPr>
            <a:r>
              <a:rPr lang="en-GB" b="1" dirty="0">
                <a:latin typeface="Juice ITC" panose="04040403040A02020202" pitchFamily="82" charset="0"/>
              </a:rPr>
              <a:t>567 868-0992</a:t>
            </a:r>
          </a:p>
          <a:p>
            <a:pPr marL="0" indent="0">
              <a:buNone/>
            </a:pPr>
            <a:endParaRPr lang="en-GB" b="1" dirty="0">
              <a:latin typeface="Juice ITC" panose="04040403040A02020202" pitchFamily="82" charset="0"/>
            </a:endParaRPr>
          </a:p>
          <a:p>
            <a:r>
              <a:rPr lang="en-GB" b="1" dirty="0">
                <a:latin typeface="Juice ITC" panose="04040403040A02020202" pitchFamily="82" charset="0"/>
              </a:rPr>
              <a:t>Maria Gomez</a:t>
            </a:r>
          </a:p>
          <a:p>
            <a:pPr marL="0" indent="0">
              <a:buNone/>
            </a:pPr>
            <a:r>
              <a:rPr lang="en-GB" b="1" dirty="0">
                <a:latin typeface="Juice ITC" panose="04040403040A02020202" pitchFamily="82" charset="0"/>
                <a:hlinkClick r:id="rId3"/>
              </a:rPr>
              <a:t>gom19@coffeetime.com</a:t>
            </a:r>
            <a:endParaRPr lang="en-GB" b="1" dirty="0">
              <a:latin typeface="Juice ITC" panose="04040403040A02020202" pitchFamily="82" charset="0"/>
            </a:endParaRPr>
          </a:p>
          <a:p>
            <a:pPr marL="0" indent="0">
              <a:buNone/>
            </a:pPr>
            <a:r>
              <a:rPr lang="en-GB" b="1" dirty="0">
                <a:latin typeface="Juice ITC" panose="04040403040A02020202" pitchFamily="82" charset="0"/>
              </a:rPr>
              <a:t>228 983-9734</a:t>
            </a:r>
          </a:p>
          <a:p>
            <a:pPr marL="0" indent="0">
              <a:buNone/>
            </a:pPr>
            <a:endParaRPr lang="en-GB" b="1" dirty="0">
              <a:latin typeface="Juice ITC" panose="04040403040A02020202" pitchFamily="82" charset="0"/>
            </a:endParaRPr>
          </a:p>
          <a:p>
            <a:r>
              <a:rPr lang="en-GB" b="1" dirty="0">
                <a:latin typeface="Juice ITC" panose="04040403040A02020202" pitchFamily="82" charset="0"/>
              </a:rPr>
              <a:t>Charles Dan</a:t>
            </a:r>
          </a:p>
          <a:p>
            <a:pPr marL="0" indent="0">
              <a:buNone/>
            </a:pPr>
            <a:r>
              <a:rPr lang="en-GB" b="1" dirty="0">
                <a:latin typeface="Juice ITC" panose="04040403040A02020202" pitchFamily="82" charset="0"/>
                <a:hlinkClick r:id="rId4"/>
              </a:rPr>
              <a:t>danz@coffeetime.com</a:t>
            </a:r>
            <a:endParaRPr lang="en-GB" b="1" dirty="0">
              <a:latin typeface="Juice ITC" panose="04040403040A02020202" pitchFamily="82" charset="0"/>
            </a:endParaRPr>
          </a:p>
          <a:p>
            <a:pPr marL="0" indent="0">
              <a:buNone/>
            </a:pPr>
            <a:r>
              <a:rPr lang="en-GB" b="1" dirty="0">
                <a:latin typeface="Juice ITC" panose="04040403040A02020202" pitchFamily="82" charset="0"/>
              </a:rPr>
              <a:t>224 573-2346</a:t>
            </a:r>
          </a:p>
          <a:p>
            <a:pPr marL="0" indent="0">
              <a:buNone/>
            </a:pPr>
            <a:endParaRPr lang="en-NG" dirty="0"/>
          </a:p>
        </p:txBody>
      </p:sp>
      <p:sp>
        <p:nvSpPr>
          <p:cNvPr id="4" name="Date Placeholder 3">
            <a:extLst>
              <a:ext uri="{FF2B5EF4-FFF2-40B4-BE49-F238E27FC236}">
                <a16:creationId xmlns:a16="http://schemas.microsoft.com/office/drawing/2014/main" id="{BE740EBA-0952-4F6A-49FF-7478DE4207DA}"/>
              </a:ext>
            </a:extLst>
          </p:cNvPr>
          <p:cNvSpPr>
            <a:spLocks noGrp="1"/>
          </p:cNvSpPr>
          <p:nvPr>
            <p:ph type="dt" sz="half" idx="10"/>
          </p:nvPr>
        </p:nvSpPr>
        <p:spPr/>
        <p:txBody>
          <a:bodyPr/>
          <a:lstStyle/>
          <a:p>
            <a:fld id="{23E60CFE-F628-4291-BC6D-4D95EFEEEAE9}" type="datetime8">
              <a:rPr lang="en-NG" smtClean="0"/>
              <a:t>23/01/2023 15:45</a:t>
            </a:fld>
            <a:endParaRPr lang="en-NG"/>
          </a:p>
        </p:txBody>
      </p:sp>
      <p:sp>
        <p:nvSpPr>
          <p:cNvPr id="5" name="Footer Placeholder 4">
            <a:extLst>
              <a:ext uri="{FF2B5EF4-FFF2-40B4-BE49-F238E27FC236}">
                <a16:creationId xmlns:a16="http://schemas.microsoft.com/office/drawing/2014/main" id="{A24D68E5-37F5-C203-419F-2051359D73AA}"/>
              </a:ext>
            </a:extLst>
          </p:cNvPr>
          <p:cNvSpPr>
            <a:spLocks noGrp="1"/>
          </p:cNvSpPr>
          <p:nvPr>
            <p:ph type="ftr" sz="quarter" idx="11"/>
          </p:nvPr>
        </p:nvSpPr>
        <p:spPr/>
        <p:txBody>
          <a:bodyPr/>
          <a:lstStyle/>
          <a:p>
            <a:r>
              <a:rPr lang="en-GB"/>
              <a:t>Assignment1_Ekemini_John</a:t>
            </a:r>
            <a:endParaRPr lang="en-NG"/>
          </a:p>
        </p:txBody>
      </p:sp>
      <p:sp>
        <p:nvSpPr>
          <p:cNvPr id="6" name="Slide Number Placeholder 5">
            <a:extLst>
              <a:ext uri="{FF2B5EF4-FFF2-40B4-BE49-F238E27FC236}">
                <a16:creationId xmlns:a16="http://schemas.microsoft.com/office/drawing/2014/main" id="{D709F6D5-1C17-33A3-3160-E2B22D87BC45}"/>
              </a:ext>
            </a:extLst>
          </p:cNvPr>
          <p:cNvSpPr>
            <a:spLocks noGrp="1"/>
          </p:cNvSpPr>
          <p:nvPr>
            <p:ph type="sldNum" sz="quarter" idx="12"/>
          </p:nvPr>
        </p:nvSpPr>
        <p:spPr/>
        <p:txBody>
          <a:bodyPr/>
          <a:lstStyle/>
          <a:p>
            <a:fld id="{BD828040-58B4-4A3D-B5D1-7306926C5413}" type="slidenum">
              <a:rPr lang="en-NG" smtClean="0"/>
              <a:t>16</a:t>
            </a:fld>
            <a:endParaRPr lang="en-NG"/>
          </a:p>
        </p:txBody>
      </p:sp>
      <p:sp>
        <p:nvSpPr>
          <p:cNvPr id="7" name="Content Placeholder 2">
            <a:extLst>
              <a:ext uri="{FF2B5EF4-FFF2-40B4-BE49-F238E27FC236}">
                <a16:creationId xmlns:a16="http://schemas.microsoft.com/office/drawing/2014/main" id="{C2CD39AD-6BFB-9CDA-9FF3-CE0FE5ED1D36}"/>
              </a:ext>
            </a:extLst>
          </p:cNvPr>
          <p:cNvSpPr txBox="1">
            <a:spLocks/>
          </p:cNvSpPr>
          <p:nvPr/>
        </p:nvSpPr>
        <p:spPr>
          <a:xfrm>
            <a:off x="6096000" y="972766"/>
            <a:ext cx="4619017" cy="5204197"/>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b="1" dirty="0">
                <a:latin typeface="Juice ITC" panose="04040403040A02020202" pitchFamily="82" charset="0"/>
              </a:rPr>
              <a:t>Zaria May</a:t>
            </a:r>
          </a:p>
          <a:p>
            <a:pPr marL="0" indent="0">
              <a:buFont typeface="Arial" panose="020B0604020202020204" pitchFamily="34" charset="0"/>
              <a:buNone/>
            </a:pPr>
            <a:r>
              <a:rPr lang="en-GB" b="1" dirty="0">
                <a:latin typeface="Juice ITC" panose="04040403040A02020202" pitchFamily="82" charset="0"/>
                <a:hlinkClick r:id="rId5"/>
              </a:rPr>
              <a:t>may77@coffeetime.com</a:t>
            </a:r>
            <a:endParaRPr lang="en-GB" b="1" dirty="0">
              <a:latin typeface="Juice ITC" panose="04040403040A02020202" pitchFamily="82" charset="0"/>
            </a:endParaRPr>
          </a:p>
          <a:p>
            <a:pPr marL="0" indent="0">
              <a:buFont typeface="Arial" panose="020B0604020202020204" pitchFamily="34" charset="0"/>
              <a:buNone/>
            </a:pPr>
            <a:r>
              <a:rPr lang="en-GB" b="1" dirty="0">
                <a:latin typeface="Juice ITC" panose="04040403040A02020202" pitchFamily="82" charset="0"/>
              </a:rPr>
              <a:t>263 626-6283</a:t>
            </a:r>
          </a:p>
          <a:p>
            <a:pPr marL="0" indent="0">
              <a:buFont typeface="Arial" panose="020B0604020202020204" pitchFamily="34" charset="0"/>
              <a:buNone/>
            </a:pPr>
            <a:endParaRPr lang="en-GB" b="1" dirty="0">
              <a:latin typeface="Juice ITC" panose="04040403040A02020202" pitchFamily="82" charset="0"/>
            </a:endParaRPr>
          </a:p>
          <a:p>
            <a:r>
              <a:rPr lang="en-GB" b="1" dirty="0">
                <a:latin typeface="Juice ITC" panose="04040403040A02020202" pitchFamily="82" charset="0"/>
              </a:rPr>
              <a:t>Wendy Lin</a:t>
            </a:r>
          </a:p>
          <a:p>
            <a:pPr marL="0" indent="0">
              <a:buFont typeface="Arial" panose="020B0604020202020204" pitchFamily="34" charset="0"/>
              <a:buNone/>
            </a:pPr>
            <a:r>
              <a:rPr lang="en-GB" b="1" dirty="0">
                <a:latin typeface="Juice ITC" panose="04040403040A02020202" pitchFamily="82" charset="0"/>
                <a:hlinkClick r:id="rId6"/>
              </a:rPr>
              <a:t>lin41@coffeetime.com</a:t>
            </a:r>
            <a:endParaRPr lang="en-GB" b="1" dirty="0">
              <a:latin typeface="Juice ITC" panose="04040403040A02020202" pitchFamily="82" charset="0"/>
            </a:endParaRPr>
          </a:p>
          <a:p>
            <a:pPr marL="0" indent="0">
              <a:buFont typeface="Arial" panose="020B0604020202020204" pitchFamily="34" charset="0"/>
              <a:buNone/>
            </a:pPr>
            <a:r>
              <a:rPr lang="en-GB" b="1" dirty="0">
                <a:latin typeface="Juice ITC" panose="04040403040A02020202" pitchFamily="82" charset="0"/>
              </a:rPr>
              <a:t>228 873-3225</a:t>
            </a:r>
          </a:p>
          <a:p>
            <a:pPr marL="0" indent="0">
              <a:buFont typeface="Arial" panose="020B0604020202020204" pitchFamily="34" charset="0"/>
              <a:buNone/>
            </a:pPr>
            <a:endParaRPr lang="en-GB" b="1" dirty="0">
              <a:latin typeface="Juice ITC" panose="04040403040A02020202" pitchFamily="82" charset="0"/>
            </a:endParaRPr>
          </a:p>
          <a:p>
            <a:r>
              <a:rPr lang="en-GB" b="1" dirty="0">
                <a:latin typeface="Juice ITC" panose="04040403040A02020202" pitchFamily="82" charset="0"/>
              </a:rPr>
              <a:t>Jade Hans</a:t>
            </a:r>
          </a:p>
          <a:p>
            <a:pPr marL="0" indent="0">
              <a:buFont typeface="Arial" panose="020B0604020202020204" pitchFamily="34" charset="0"/>
              <a:buNone/>
            </a:pPr>
            <a:r>
              <a:rPr lang="en-GB" b="1" dirty="0">
                <a:latin typeface="Juice ITC" panose="04040403040A02020202" pitchFamily="82" charset="0"/>
                <a:hlinkClick r:id="rId4"/>
              </a:rPr>
              <a:t>hans83@coffeetime.com</a:t>
            </a:r>
            <a:endParaRPr lang="en-GB" b="1" dirty="0">
              <a:latin typeface="Juice ITC" panose="04040403040A02020202" pitchFamily="82" charset="0"/>
            </a:endParaRPr>
          </a:p>
          <a:p>
            <a:pPr marL="0" indent="0">
              <a:buFont typeface="Arial" panose="020B0604020202020204" pitchFamily="34" charset="0"/>
              <a:buNone/>
            </a:pPr>
            <a:r>
              <a:rPr lang="en-GB" b="1" dirty="0">
                <a:latin typeface="Juice ITC" panose="04040403040A02020202" pitchFamily="82" charset="0"/>
              </a:rPr>
              <a:t>363 763-8237</a:t>
            </a:r>
          </a:p>
          <a:p>
            <a:pPr marL="0" indent="0">
              <a:buFont typeface="Arial" panose="020B0604020202020204" pitchFamily="34" charset="0"/>
              <a:buNone/>
            </a:pPr>
            <a:endParaRPr lang="en-NG" dirty="0"/>
          </a:p>
        </p:txBody>
      </p:sp>
    </p:spTree>
    <p:extLst>
      <p:ext uri="{BB962C8B-B14F-4D97-AF65-F5344CB8AC3E}">
        <p14:creationId xmlns:p14="http://schemas.microsoft.com/office/powerpoint/2010/main" val="2381990786"/>
      </p:ext>
    </p:extLst>
  </p:cSld>
  <p:clrMapOvr>
    <a:masterClrMapping/>
  </p:clrMapOvr>
  <mc:AlternateContent xmlns:mc="http://schemas.openxmlformats.org/markup-compatibility/2006" xmlns:p14="http://schemas.microsoft.com/office/powerpoint/2010/main">
    <mc:Choice Requires="p14">
      <p:transition spd="slow" p14:dur="800" advTm="30000">
        <p14:flythrough/>
      </p:transition>
    </mc:Choice>
    <mc:Fallback xmlns="">
      <p:transition spd="slow" advTm="30000">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7E821-A934-7085-56E9-9CCA5B7DF6A6}"/>
              </a:ext>
            </a:extLst>
          </p:cNvPr>
          <p:cNvSpPr>
            <a:spLocks noGrp="1"/>
          </p:cNvSpPr>
          <p:nvPr>
            <p:ph type="title"/>
          </p:nvPr>
        </p:nvSpPr>
        <p:spPr>
          <a:xfrm>
            <a:off x="838200" y="365126"/>
            <a:ext cx="10515600" cy="636824"/>
          </a:xfrm>
        </p:spPr>
        <p:txBody>
          <a:bodyPr>
            <a:normAutofit fontScale="90000"/>
          </a:bodyPr>
          <a:lstStyle/>
          <a:p>
            <a:pPr algn="ctr"/>
            <a:r>
              <a:rPr lang="en-GB" b="1" dirty="0">
                <a:latin typeface="Pristina" panose="03060402040406080204" pitchFamily="66" charset="0"/>
              </a:rPr>
              <a:t>References (Pictures)</a:t>
            </a:r>
            <a:endParaRPr lang="en-NG" b="1" dirty="0">
              <a:latin typeface="Pristina" panose="03060402040406080204" pitchFamily="66" charset="0"/>
            </a:endParaRPr>
          </a:p>
        </p:txBody>
      </p:sp>
      <p:sp>
        <p:nvSpPr>
          <p:cNvPr id="3" name="Content Placeholder 2">
            <a:extLst>
              <a:ext uri="{FF2B5EF4-FFF2-40B4-BE49-F238E27FC236}">
                <a16:creationId xmlns:a16="http://schemas.microsoft.com/office/drawing/2014/main" id="{49DE57DC-F4BC-A41E-5FEC-A4BCDFA423CB}"/>
              </a:ext>
            </a:extLst>
          </p:cNvPr>
          <p:cNvSpPr>
            <a:spLocks noGrp="1"/>
          </p:cNvSpPr>
          <p:nvPr>
            <p:ph idx="1"/>
          </p:nvPr>
        </p:nvSpPr>
        <p:spPr>
          <a:xfrm>
            <a:off x="838200" y="1138136"/>
            <a:ext cx="10515600" cy="5218214"/>
          </a:xfrm>
        </p:spPr>
        <p:txBody>
          <a:bodyPr>
            <a:normAutofit fontScale="92500" lnSpcReduction="10000"/>
          </a:bodyPr>
          <a:lstStyle/>
          <a:p>
            <a:r>
              <a:rPr lang="en-GB" sz="1100" dirty="0">
                <a:hlinkClick r:id="rId2"/>
              </a:rPr>
              <a:t>https://www.istockphoto.com/photos/espresso</a:t>
            </a:r>
            <a:endParaRPr lang="en-GB" sz="1100" dirty="0"/>
          </a:p>
          <a:p>
            <a:r>
              <a:rPr lang="en-GB" sz="1100" dirty="0">
                <a:hlinkClick r:id="rId3"/>
              </a:rPr>
              <a:t>https://www.cookingclassy.com/iced-coffee/</a:t>
            </a:r>
            <a:endParaRPr lang="en-GB" sz="1100" dirty="0"/>
          </a:p>
          <a:p>
            <a:r>
              <a:rPr lang="en-GB" sz="1100" dirty="0">
                <a:hlinkClick r:id="rId4"/>
              </a:rPr>
              <a:t>https://axilcoffee.com.au/event/latte-art-13/</a:t>
            </a:r>
            <a:endParaRPr lang="en-GB" sz="1100" dirty="0"/>
          </a:p>
          <a:p>
            <a:r>
              <a:rPr lang="en-GB" sz="1100" dirty="0">
                <a:hlinkClick r:id="rId5"/>
              </a:rPr>
              <a:t>https://beanbox.com/blog/how-to-make-an-americano</a:t>
            </a:r>
            <a:endParaRPr lang="en-GB" sz="1100" dirty="0"/>
          </a:p>
          <a:p>
            <a:r>
              <a:rPr lang="en-GB" sz="1100" dirty="0">
                <a:hlinkClick r:id="rId6"/>
              </a:rPr>
              <a:t>https://dairyfarmersofcanada.ca/en/canadian-goodness/recipes/creating-perfect-cappuccino</a:t>
            </a:r>
            <a:endParaRPr lang="en-GB" sz="1100" dirty="0"/>
          </a:p>
          <a:p>
            <a:r>
              <a:rPr lang="en-GB" sz="1100" dirty="0">
                <a:hlinkClick r:id="rId7"/>
              </a:rPr>
              <a:t>https://indianexpress.com/article/lifestyle/food-wine/how-decaffeinated-coffee-made-5362960/</a:t>
            </a:r>
            <a:endParaRPr lang="en-GB" sz="1100" dirty="0"/>
          </a:p>
          <a:p>
            <a:r>
              <a:rPr lang="en-GB" sz="1100" dirty="0">
                <a:hlinkClick r:id="rId8"/>
              </a:rPr>
              <a:t>https://www.goodhousekeeping.com/health/diet-nutrition/a38953019/green-tea-weight-loss/</a:t>
            </a:r>
            <a:endParaRPr lang="en-GB" sz="1100" dirty="0"/>
          </a:p>
          <a:p>
            <a:r>
              <a:rPr lang="en-GB" sz="1100" dirty="0">
                <a:hlinkClick r:id="rId9"/>
              </a:rPr>
              <a:t>https://www.foodnetwork.com/recipes/bobby-flay/basic-vanilla-milkshake-recipe-1957446</a:t>
            </a:r>
            <a:endParaRPr lang="en-GB" sz="1100" dirty="0"/>
          </a:p>
          <a:p>
            <a:r>
              <a:rPr lang="en-GB" sz="1100" dirty="0">
                <a:hlinkClick r:id="rId10"/>
              </a:rPr>
              <a:t>https://meatified.com/bone-broth-smoothies/</a:t>
            </a:r>
            <a:endParaRPr lang="en-GB" sz="1100" dirty="0"/>
          </a:p>
          <a:p>
            <a:r>
              <a:rPr lang="en-GB" sz="1100" dirty="0">
                <a:hlinkClick r:id="rId11"/>
              </a:rPr>
              <a:t>https://food.detik.com/info-kuliner/d-3065966/lemon-tea-hingga-es-kelapa-jeruk-minuman-populer-berbahan-jeruk</a:t>
            </a:r>
            <a:endParaRPr lang="en-GB" sz="1100" dirty="0"/>
          </a:p>
          <a:p>
            <a:r>
              <a:rPr lang="en-GB" sz="1100" dirty="0">
                <a:hlinkClick r:id="rId12"/>
              </a:rPr>
              <a:t>https://www.verywellhealth.com/black-tea-lowers-mortality-risk-study-6542735</a:t>
            </a:r>
            <a:endParaRPr lang="en-GB" sz="1100" dirty="0"/>
          </a:p>
          <a:p>
            <a:r>
              <a:rPr lang="en-GB" sz="1100" dirty="0">
                <a:hlinkClick r:id="rId13"/>
              </a:rPr>
              <a:t>https://www.cookedbyjulie.com/oreo-milkshake/</a:t>
            </a:r>
            <a:endParaRPr lang="en-GB" sz="1100" dirty="0"/>
          </a:p>
          <a:p>
            <a:r>
              <a:rPr lang="en-GB" sz="1100" dirty="0">
                <a:hlinkClick r:id="rId14"/>
              </a:rPr>
              <a:t>https://namelymarly.com/vegan-hotdog-buns/</a:t>
            </a:r>
            <a:endParaRPr lang="en-GB" sz="1100" dirty="0"/>
          </a:p>
          <a:p>
            <a:r>
              <a:rPr lang="en-GB" sz="1100" dirty="0">
                <a:hlinkClick r:id="rId15"/>
              </a:rPr>
              <a:t>https://www.lifemadedelicious.ca/recipes/grilled-double-cheese-and-bacon-sandwiches/c385dcb4-001c-4b4d-96ea-bd85b52cf00d</a:t>
            </a:r>
            <a:endParaRPr lang="en-GB" sz="1100" dirty="0"/>
          </a:p>
          <a:p>
            <a:r>
              <a:rPr lang="en-GB" sz="1100" dirty="0">
                <a:hlinkClick r:id="rId16"/>
              </a:rPr>
              <a:t>https://www.foodandwine.com/desserts/pies/delicious-pies-pi-day</a:t>
            </a:r>
            <a:endParaRPr lang="en-GB" sz="1100" dirty="0"/>
          </a:p>
          <a:p>
            <a:r>
              <a:rPr lang="en-GB" sz="1100" dirty="0">
                <a:hlinkClick r:id="rId17"/>
              </a:rPr>
              <a:t>https://www.preciouscore.com/scrambled-eggs-with-vegetables/</a:t>
            </a:r>
            <a:endParaRPr lang="en-GB" sz="1100" dirty="0"/>
          </a:p>
          <a:p>
            <a:r>
              <a:rPr lang="en-GB" sz="1100" dirty="0">
                <a:hlinkClick r:id="rId18"/>
              </a:rPr>
              <a:t>https://cookingchew.com/how-to-toast-bread-oven.html</a:t>
            </a:r>
            <a:endParaRPr lang="en-GB" sz="1100" dirty="0"/>
          </a:p>
          <a:p>
            <a:r>
              <a:rPr lang="en-GB" sz="1100" dirty="0">
                <a:hlinkClick r:id="rId19"/>
              </a:rPr>
              <a:t>https://www.wholesomeyum.com/keto-almond-flour-pancakes-recipe/</a:t>
            </a:r>
            <a:endParaRPr lang="en-GB" sz="1100" dirty="0"/>
          </a:p>
          <a:p>
            <a:r>
              <a:rPr lang="en-GB" sz="1100" dirty="0">
                <a:hlinkClick r:id="rId20"/>
              </a:rPr>
              <a:t>https://www.freeiconspng.com/img/13678</a:t>
            </a:r>
            <a:endParaRPr lang="en-GB" sz="1100" dirty="0"/>
          </a:p>
          <a:p>
            <a:r>
              <a:rPr lang="en-GB" sz="1100" dirty="0">
                <a:hlinkClick r:id="rId21"/>
              </a:rPr>
              <a:t>https://www.google.com/url?sa=i&amp;url=https%3A%2F%2Fwww.canva.com%2Fmenus%2Ftemplates%2Fdrink%2F&amp;psig=AOvVaw3C56oZLlO96QU25JW1zVKX&amp;ust=1674448337994000&amp;source=images&amp;cd=vfe&amp;ved=0CBAQjRxqFwoTCLjnsKWs2vwCFQAAAAAdAAAAABAE</a:t>
            </a:r>
            <a:endParaRPr lang="en-GB" sz="1100" dirty="0"/>
          </a:p>
        </p:txBody>
      </p:sp>
      <p:sp>
        <p:nvSpPr>
          <p:cNvPr id="4" name="Date Placeholder 3">
            <a:extLst>
              <a:ext uri="{FF2B5EF4-FFF2-40B4-BE49-F238E27FC236}">
                <a16:creationId xmlns:a16="http://schemas.microsoft.com/office/drawing/2014/main" id="{309B41EF-BE79-1380-1629-FF94B1D97163}"/>
              </a:ext>
            </a:extLst>
          </p:cNvPr>
          <p:cNvSpPr>
            <a:spLocks noGrp="1"/>
          </p:cNvSpPr>
          <p:nvPr>
            <p:ph type="dt" sz="half" idx="10"/>
          </p:nvPr>
        </p:nvSpPr>
        <p:spPr/>
        <p:txBody>
          <a:bodyPr/>
          <a:lstStyle/>
          <a:p>
            <a:fld id="{23E60CFE-F628-4291-BC6D-4D95EFEEEAE9}" type="datetime8">
              <a:rPr lang="en-NG" smtClean="0"/>
              <a:t>23/01/2023 15:45</a:t>
            </a:fld>
            <a:endParaRPr lang="en-NG"/>
          </a:p>
        </p:txBody>
      </p:sp>
      <p:sp>
        <p:nvSpPr>
          <p:cNvPr id="5" name="Footer Placeholder 4">
            <a:extLst>
              <a:ext uri="{FF2B5EF4-FFF2-40B4-BE49-F238E27FC236}">
                <a16:creationId xmlns:a16="http://schemas.microsoft.com/office/drawing/2014/main" id="{F1049A67-96D7-7580-3D0A-F05513C10FD4}"/>
              </a:ext>
            </a:extLst>
          </p:cNvPr>
          <p:cNvSpPr>
            <a:spLocks noGrp="1"/>
          </p:cNvSpPr>
          <p:nvPr>
            <p:ph type="ftr" sz="quarter" idx="11"/>
          </p:nvPr>
        </p:nvSpPr>
        <p:spPr/>
        <p:txBody>
          <a:bodyPr/>
          <a:lstStyle/>
          <a:p>
            <a:r>
              <a:rPr lang="en-GB"/>
              <a:t>Assignment1_Ekemini_John</a:t>
            </a:r>
            <a:endParaRPr lang="en-NG"/>
          </a:p>
        </p:txBody>
      </p:sp>
      <p:sp>
        <p:nvSpPr>
          <p:cNvPr id="6" name="Slide Number Placeholder 5">
            <a:extLst>
              <a:ext uri="{FF2B5EF4-FFF2-40B4-BE49-F238E27FC236}">
                <a16:creationId xmlns:a16="http://schemas.microsoft.com/office/drawing/2014/main" id="{C5363641-211B-3899-38DF-C56890587551}"/>
              </a:ext>
            </a:extLst>
          </p:cNvPr>
          <p:cNvSpPr>
            <a:spLocks noGrp="1"/>
          </p:cNvSpPr>
          <p:nvPr>
            <p:ph type="sldNum" sz="quarter" idx="12"/>
          </p:nvPr>
        </p:nvSpPr>
        <p:spPr/>
        <p:txBody>
          <a:bodyPr/>
          <a:lstStyle/>
          <a:p>
            <a:fld id="{BD828040-58B4-4A3D-B5D1-7306926C5413}" type="slidenum">
              <a:rPr lang="en-NG" smtClean="0"/>
              <a:t>17</a:t>
            </a:fld>
            <a:endParaRPr lang="en-NG"/>
          </a:p>
        </p:txBody>
      </p:sp>
    </p:spTree>
    <p:extLst>
      <p:ext uri="{BB962C8B-B14F-4D97-AF65-F5344CB8AC3E}">
        <p14:creationId xmlns:p14="http://schemas.microsoft.com/office/powerpoint/2010/main" val="426182682"/>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B21F21-D085-C913-4959-226C0873AC73}"/>
              </a:ext>
            </a:extLst>
          </p:cNvPr>
          <p:cNvSpPr>
            <a:spLocks noGrp="1"/>
          </p:cNvSpPr>
          <p:nvPr>
            <p:ph type="title"/>
          </p:nvPr>
        </p:nvSpPr>
        <p:spPr>
          <a:xfrm>
            <a:off x="838200" y="365126"/>
            <a:ext cx="10515600" cy="510364"/>
          </a:xfrm>
        </p:spPr>
        <p:txBody>
          <a:bodyPr>
            <a:normAutofit fontScale="90000"/>
          </a:bodyPr>
          <a:lstStyle/>
          <a:p>
            <a:pPr algn="ctr"/>
            <a:r>
              <a:rPr lang="en-GB" b="1" dirty="0">
                <a:latin typeface="Pristina" panose="03060402040406080204" pitchFamily="66" charset="0"/>
              </a:rPr>
              <a:t>Contents</a:t>
            </a:r>
            <a:endParaRPr lang="en-NG" b="1" dirty="0">
              <a:latin typeface="Pristina" panose="03060402040406080204" pitchFamily="66" charset="0"/>
            </a:endParaRPr>
          </a:p>
        </p:txBody>
      </p:sp>
      <p:sp>
        <p:nvSpPr>
          <p:cNvPr id="3" name="Content Placeholder 2">
            <a:extLst>
              <a:ext uri="{FF2B5EF4-FFF2-40B4-BE49-F238E27FC236}">
                <a16:creationId xmlns:a16="http://schemas.microsoft.com/office/drawing/2014/main" id="{AB8402BC-47CF-7AE9-D950-758C4FF9702E}"/>
              </a:ext>
            </a:extLst>
          </p:cNvPr>
          <p:cNvSpPr>
            <a:spLocks noGrp="1"/>
          </p:cNvSpPr>
          <p:nvPr>
            <p:ph idx="1"/>
          </p:nvPr>
        </p:nvSpPr>
        <p:spPr>
          <a:xfrm>
            <a:off x="838200" y="875490"/>
            <a:ext cx="10515600" cy="5301473"/>
          </a:xfrm>
        </p:spPr>
        <p:txBody>
          <a:bodyPr>
            <a:normAutofit lnSpcReduction="10000"/>
          </a:bodyPr>
          <a:lstStyle/>
          <a:p>
            <a:pPr algn="ctr">
              <a:buFont typeface="Wingdings" panose="05000000000000000000" pitchFamily="2" charset="2"/>
              <a:buChar char="Ø"/>
            </a:pPr>
            <a:r>
              <a:rPr lang="en-GB" b="1" dirty="0">
                <a:latin typeface="Ink Free" panose="03080402000500000000" pitchFamily="66" charset="0"/>
              </a:rPr>
              <a:t>What is on our menu?</a:t>
            </a:r>
          </a:p>
          <a:p>
            <a:pPr lvl="1" algn="ctr">
              <a:buFont typeface="Wingdings" panose="05000000000000000000" pitchFamily="2" charset="2"/>
              <a:buChar char="Ø"/>
            </a:pPr>
            <a:r>
              <a:rPr lang="en-GB" dirty="0">
                <a:latin typeface="Ink Free" panose="03080402000500000000" pitchFamily="66" charset="0"/>
              </a:rPr>
              <a:t>Coffee</a:t>
            </a:r>
          </a:p>
          <a:p>
            <a:pPr lvl="1" algn="ctr">
              <a:buFont typeface="Wingdings" panose="05000000000000000000" pitchFamily="2" charset="2"/>
              <a:buChar char="Ø"/>
            </a:pPr>
            <a:r>
              <a:rPr lang="en-GB" dirty="0">
                <a:latin typeface="Ink Free" panose="03080402000500000000" pitchFamily="66" charset="0"/>
              </a:rPr>
              <a:t>Non-Coffee</a:t>
            </a:r>
            <a:endParaRPr lang="en-GB" b="1" dirty="0">
              <a:latin typeface="Ink Free" panose="03080402000500000000" pitchFamily="66" charset="0"/>
            </a:endParaRPr>
          </a:p>
          <a:p>
            <a:pPr lvl="1" algn="ctr">
              <a:buFont typeface="Wingdings" panose="05000000000000000000" pitchFamily="2" charset="2"/>
              <a:buChar char="Ø"/>
            </a:pPr>
            <a:r>
              <a:rPr lang="en-GB" dirty="0">
                <a:latin typeface="Ink Free" panose="03080402000500000000" pitchFamily="66" charset="0"/>
              </a:rPr>
              <a:t>Breakfast</a:t>
            </a:r>
          </a:p>
          <a:p>
            <a:pPr algn="ctr">
              <a:buFont typeface="Wingdings" panose="05000000000000000000" pitchFamily="2" charset="2"/>
              <a:buChar char="Ø"/>
            </a:pPr>
            <a:r>
              <a:rPr lang="en-GB" b="1" dirty="0">
                <a:latin typeface="Ink Free" panose="03080402000500000000" pitchFamily="66" charset="0"/>
              </a:rPr>
              <a:t>Display of the Coffee Menu</a:t>
            </a:r>
          </a:p>
          <a:p>
            <a:pPr algn="ctr">
              <a:buFont typeface="Wingdings" panose="05000000000000000000" pitchFamily="2" charset="2"/>
              <a:buChar char="Ø"/>
            </a:pPr>
            <a:r>
              <a:rPr lang="en-GB" b="1" dirty="0">
                <a:latin typeface="Ink Free" panose="03080402000500000000" pitchFamily="66" charset="0"/>
              </a:rPr>
              <a:t>Display of the Non-Coffee Menu</a:t>
            </a:r>
          </a:p>
          <a:p>
            <a:pPr algn="ctr">
              <a:buFont typeface="Wingdings" panose="05000000000000000000" pitchFamily="2" charset="2"/>
              <a:buChar char="Ø"/>
            </a:pPr>
            <a:r>
              <a:rPr lang="en-GB" b="1" dirty="0">
                <a:latin typeface="Ink Free" panose="03080402000500000000" pitchFamily="66" charset="0"/>
              </a:rPr>
              <a:t>Display of the Breakfast Menu</a:t>
            </a:r>
          </a:p>
          <a:p>
            <a:pPr algn="ctr">
              <a:buFont typeface="Wingdings" panose="05000000000000000000" pitchFamily="2" charset="2"/>
              <a:buChar char="Ø"/>
            </a:pPr>
            <a:r>
              <a:rPr lang="en-GB" b="1" dirty="0">
                <a:latin typeface="Ink Free" panose="03080402000500000000" pitchFamily="66" charset="0"/>
              </a:rPr>
              <a:t>Sales for Each Month</a:t>
            </a:r>
          </a:p>
          <a:p>
            <a:pPr algn="ctr">
              <a:buFont typeface="Wingdings" panose="05000000000000000000" pitchFamily="2" charset="2"/>
              <a:buChar char="Ø"/>
            </a:pPr>
            <a:r>
              <a:rPr lang="en-GB" b="1" dirty="0">
                <a:latin typeface="Ink Free" panose="03080402000500000000" pitchFamily="66" charset="0"/>
              </a:rPr>
              <a:t>Items sold in Each Department</a:t>
            </a:r>
          </a:p>
          <a:p>
            <a:pPr algn="ctr">
              <a:buFont typeface="Wingdings" panose="05000000000000000000" pitchFamily="2" charset="2"/>
              <a:buChar char="Ø"/>
            </a:pPr>
            <a:r>
              <a:rPr lang="en-GB" b="1" dirty="0">
                <a:latin typeface="Ink Free" panose="03080402000500000000" pitchFamily="66" charset="0"/>
              </a:rPr>
              <a:t>Different Marketing Methods</a:t>
            </a:r>
          </a:p>
          <a:p>
            <a:pPr algn="ctr">
              <a:buFont typeface="Wingdings" panose="05000000000000000000" pitchFamily="2" charset="2"/>
              <a:buChar char="Ø"/>
            </a:pPr>
            <a:r>
              <a:rPr lang="en-GB" b="1" dirty="0">
                <a:latin typeface="Ink Free" panose="03080402000500000000" pitchFamily="66" charset="0"/>
              </a:rPr>
              <a:t>Employees’ Information</a:t>
            </a:r>
          </a:p>
          <a:p>
            <a:pPr algn="ctr">
              <a:buFont typeface="Wingdings" panose="05000000000000000000" pitchFamily="2" charset="2"/>
              <a:buChar char="Ø"/>
            </a:pPr>
            <a:r>
              <a:rPr lang="en-GB" b="1" dirty="0">
                <a:latin typeface="Ink Free" panose="03080402000500000000" pitchFamily="66" charset="0"/>
              </a:rPr>
              <a:t>References</a:t>
            </a:r>
          </a:p>
          <a:p>
            <a:pPr marL="457200" lvl="1" indent="0" algn="ctr">
              <a:buNone/>
            </a:pPr>
            <a:endParaRPr lang="en-GB" dirty="0"/>
          </a:p>
          <a:p>
            <a:pPr algn="ctr"/>
            <a:endParaRPr lang="en-NG" dirty="0"/>
          </a:p>
        </p:txBody>
      </p:sp>
      <p:sp>
        <p:nvSpPr>
          <p:cNvPr id="4" name="Date Placeholder 3">
            <a:extLst>
              <a:ext uri="{FF2B5EF4-FFF2-40B4-BE49-F238E27FC236}">
                <a16:creationId xmlns:a16="http://schemas.microsoft.com/office/drawing/2014/main" id="{EF64C98C-90B1-329C-D17B-13EB28E65AEA}"/>
              </a:ext>
            </a:extLst>
          </p:cNvPr>
          <p:cNvSpPr>
            <a:spLocks noGrp="1"/>
          </p:cNvSpPr>
          <p:nvPr>
            <p:ph type="dt" sz="half" idx="10"/>
          </p:nvPr>
        </p:nvSpPr>
        <p:spPr/>
        <p:txBody>
          <a:bodyPr/>
          <a:lstStyle/>
          <a:p>
            <a:fld id="{23E60CFE-F628-4291-BC6D-4D95EFEEEAE9}" type="datetime8">
              <a:rPr lang="en-NG" smtClean="0"/>
              <a:t>23/01/2023 15:45</a:t>
            </a:fld>
            <a:endParaRPr lang="en-NG"/>
          </a:p>
        </p:txBody>
      </p:sp>
      <p:sp>
        <p:nvSpPr>
          <p:cNvPr id="5" name="Footer Placeholder 4">
            <a:extLst>
              <a:ext uri="{FF2B5EF4-FFF2-40B4-BE49-F238E27FC236}">
                <a16:creationId xmlns:a16="http://schemas.microsoft.com/office/drawing/2014/main" id="{BD96EC02-3FEA-FC94-27EA-486972923647}"/>
              </a:ext>
            </a:extLst>
          </p:cNvPr>
          <p:cNvSpPr>
            <a:spLocks noGrp="1"/>
          </p:cNvSpPr>
          <p:nvPr>
            <p:ph type="ftr" sz="quarter" idx="11"/>
          </p:nvPr>
        </p:nvSpPr>
        <p:spPr/>
        <p:txBody>
          <a:bodyPr/>
          <a:lstStyle/>
          <a:p>
            <a:r>
              <a:rPr lang="en-GB"/>
              <a:t>Assignment1_Ekemini_John</a:t>
            </a:r>
            <a:endParaRPr lang="en-NG"/>
          </a:p>
        </p:txBody>
      </p:sp>
      <p:sp>
        <p:nvSpPr>
          <p:cNvPr id="6" name="Slide Number Placeholder 5">
            <a:extLst>
              <a:ext uri="{FF2B5EF4-FFF2-40B4-BE49-F238E27FC236}">
                <a16:creationId xmlns:a16="http://schemas.microsoft.com/office/drawing/2014/main" id="{DCF4252C-78CF-2347-A02D-87A416990F95}"/>
              </a:ext>
            </a:extLst>
          </p:cNvPr>
          <p:cNvSpPr>
            <a:spLocks noGrp="1"/>
          </p:cNvSpPr>
          <p:nvPr>
            <p:ph type="sldNum" sz="quarter" idx="12"/>
          </p:nvPr>
        </p:nvSpPr>
        <p:spPr/>
        <p:txBody>
          <a:bodyPr/>
          <a:lstStyle/>
          <a:p>
            <a:fld id="{BD828040-58B4-4A3D-B5D1-7306926C5413}" type="slidenum">
              <a:rPr lang="en-NG" smtClean="0"/>
              <a:t>2</a:t>
            </a:fld>
            <a:endParaRPr lang="en-NG"/>
          </a:p>
        </p:txBody>
      </p:sp>
    </p:spTree>
    <p:extLst>
      <p:ext uri="{BB962C8B-B14F-4D97-AF65-F5344CB8AC3E}">
        <p14:creationId xmlns:p14="http://schemas.microsoft.com/office/powerpoint/2010/main" val="2978721219"/>
      </p:ext>
    </p:extLst>
  </p:cSld>
  <p:clrMapOvr>
    <a:masterClrMapping/>
  </p:clrMapOvr>
  <mc:AlternateContent xmlns:mc="http://schemas.openxmlformats.org/markup-compatibility/2006" xmlns:p14="http://schemas.microsoft.com/office/powerpoint/2010/main">
    <mc:Choice Requires="p14">
      <p:transition spd="slow" p14:dur="2500" advTm="30000">
        <p:checker/>
      </p:transition>
    </mc:Choice>
    <mc:Fallback xmlns="">
      <p:transition spd="slow" advTm="30000">
        <p:checke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fade">
                                      <p:cBhvr>
                                        <p:cTn id="42" dur="1000"/>
                                        <p:tgtEl>
                                          <p:spTgt spid="3">
                                            <p:txEl>
                                              <p:pRg st="5" end="5"/>
                                            </p:txEl>
                                          </p:spTgt>
                                        </p:tgtEl>
                                      </p:cBhvr>
                                    </p:animEffect>
                                    <p:anim calcmode="lin" valueType="num">
                                      <p:cBhvr>
                                        <p:cTn id="4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Effect transition="in" filter="fade">
                                      <p:cBhvr>
                                        <p:cTn id="49" dur="1000"/>
                                        <p:tgtEl>
                                          <p:spTgt spid="3">
                                            <p:txEl>
                                              <p:pRg st="6" end="6"/>
                                            </p:txEl>
                                          </p:spTgt>
                                        </p:tgtEl>
                                      </p:cBhvr>
                                    </p:animEffect>
                                    <p:anim calcmode="lin" valueType="num">
                                      <p:cBhvr>
                                        <p:cTn id="50"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51"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nodeType="clickEffect">
                                  <p:stCondLst>
                                    <p:cond delay="0"/>
                                  </p:stCondLst>
                                  <p:childTnLst>
                                    <p:set>
                                      <p:cBhvr>
                                        <p:cTn id="55" dur="1" fill="hold">
                                          <p:stCondLst>
                                            <p:cond delay="0"/>
                                          </p:stCondLst>
                                        </p:cTn>
                                        <p:tgtEl>
                                          <p:spTgt spid="3">
                                            <p:txEl>
                                              <p:pRg st="7" end="7"/>
                                            </p:txEl>
                                          </p:spTgt>
                                        </p:tgtEl>
                                        <p:attrNameLst>
                                          <p:attrName>style.visibility</p:attrName>
                                        </p:attrNameLst>
                                      </p:cBhvr>
                                      <p:to>
                                        <p:strVal val="visible"/>
                                      </p:to>
                                    </p:set>
                                    <p:animEffect transition="in" filter="fade">
                                      <p:cBhvr>
                                        <p:cTn id="56" dur="1000"/>
                                        <p:tgtEl>
                                          <p:spTgt spid="3">
                                            <p:txEl>
                                              <p:pRg st="7" end="7"/>
                                            </p:txEl>
                                          </p:spTgt>
                                        </p:tgtEl>
                                      </p:cBhvr>
                                    </p:animEffect>
                                    <p:anim calcmode="lin" valueType="num">
                                      <p:cBhvr>
                                        <p:cTn id="57"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58"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nodeType="clickEffect">
                                  <p:stCondLst>
                                    <p:cond delay="0"/>
                                  </p:stCondLst>
                                  <p:childTnLst>
                                    <p:set>
                                      <p:cBhvr>
                                        <p:cTn id="62" dur="1" fill="hold">
                                          <p:stCondLst>
                                            <p:cond delay="0"/>
                                          </p:stCondLst>
                                        </p:cTn>
                                        <p:tgtEl>
                                          <p:spTgt spid="3">
                                            <p:txEl>
                                              <p:pRg st="8" end="8"/>
                                            </p:txEl>
                                          </p:spTgt>
                                        </p:tgtEl>
                                        <p:attrNameLst>
                                          <p:attrName>style.visibility</p:attrName>
                                        </p:attrNameLst>
                                      </p:cBhvr>
                                      <p:to>
                                        <p:strVal val="visible"/>
                                      </p:to>
                                    </p:set>
                                    <p:animEffect transition="in" filter="fade">
                                      <p:cBhvr>
                                        <p:cTn id="63" dur="1000"/>
                                        <p:tgtEl>
                                          <p:spTgt spid="3">
                                            <p:txEl>
                                              <p:pRg st="8" end="8"/>
                                            </p:txEl>
                                          </p:spTgt>
                                        </p:tgtEl>
                                      </p:cBhvr>
                                    </p:animEffect>
                                    <p:anim calcmode="lin" valueType="num">
                                      <p:cBhvr>
                                        <p:cTn id="64"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65" dur="10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42" presetClass="entr" presetSubtype="0" fill="hold" nodeType="clickEffect">
                                  <p:stCondLst>
                                    <p:cond delay="0"/>
                                  </p:stCondLst>
                                  <p:childTnLst>
                                    <p:set>
                                      <p:cBhvr>
                                        <p:cTn id="69" dur="1" fill="hold">
                                          <p:stCondLst>
                                            <p:cond delay="0"/>
                                          </p:stCondLst>
                                        </p:cTn>
                                        <p:tgtEl>
                                          <p:spTgt spid="3">
                                            <p:txEl>
                                              <p:pRg st="9" end="9"/>
                                            </p:txEl>
                                          </p:spTgt>
                                        </p:tgtEl>
                                        <p:attrNameLst>
                                          <p:attrName>style.visibility</p:attrName>
                                        </p:attrNameLst>
                                      </p:cBhvr>
                                      <p:to>
                                        <p:strVal val="visible"/>
                                      </p:to>
                                    </p:set>
                                    <p:animEffect transition="in" filter="fade">
                                      <p:cBhvr>
                                        <p:cTn id="70" dur="1000"/>
                                        <p:tgtEl>
                                          <p:spTgt spid="3">
                                            <p:txEl>
                                              <p:pRg st="9" end="9"/>
                                            </p:txEl>
                                          </p:spTgt>
                                        </p:tgtEl>
                                      </p:cBhvr>
                                    </p:animEffect>
                                    <p:anim calcmode="lin" valueType="num">
                                      <p:cBhvr>
                                        <p:cTn id="71" dur="1000" fill="hold"/>
                                        <p:tgtEl>
                                          <p:spTgt spid="3">
                                            <p:txEl>
                                              <p:pRg st="9" end="9"/>
                                            </p:txEl>
                                          </p:spTgt>
                                        </p:tgtEl>
                                        <p:attrNameLst>
                                          <p:attrName>ppt_x</p:attrName>
                                        </p:attrNameLst>
                                      </p:cBhvr>
                                      <p:tavLst>
                                        <p:tav tm="0">
                                          <p:val>
                                            <p:strVal val="#ppt_x"/>
                                          </p:val>
                                        </p:tav>
                                        <p:tav tm="100000">
                                          <p:val>
                                            <p:strVal val="#ppt_x"/>
                                          </p:val>
                                        </p:tav>
                                      </p:tavLst>
                                    </p:anim>
                                    <p:anim calcmode="lin" valueType="num">
                                      <p:cBhvr>
                                        <p:cTn id="72" dur="1000" fill="hold"/>
                                        <p:tgtEl>
                                          <p:spTgt spid="3">
                                            <p:txEl>
                                              <p:pRg st="9" end="9"/>
                                            </p:txEl>
                                          </p:spTgt>
                                        </p:tgtEl>
                                        <p:attrNameLst>
                                          <p:attrName>ppt_y</p:attrName>
                                        </p:attrNameLst>
                                      </p:cBhvr>
                                      <p:tavLst>
                                        <p:tav tm="0">
                                          <p:val>
                                            <p:strVal val="#ppt_y+.1"/>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42" presetClass="entr" presetSubtype="0" fill="hold" nodeType="clickEffect">
                                  <p:stCondLst>
                                    <p:cond delay="0"/>
                                  </p:stCondLst>
                                  <p:childTnLst>
                                    <p:set>
                                      <p:cBhvr>
                                        <p:cTn id="76" dur="1" fill="hold">
                                          <p:stCondLst>
                                            <p:cond delay="0"/>
                                          </p:stCondLst>
                                        </p:cTn>
                                        <p:tgtEl>
                                          <p:spTgt spid="3">
                                            <p:txEl>
                                              <p:pRg st="10" end="10"/>
                                            </p:txEl>
                                          </p:spTgt>
                                        </p:tgtEl>
                                        <p:attrNameLst>
                                          <p:attrName>style.visibility</p:attrName>
                                        </p:attrNameLst>
                                      </p:cBhvr>
                                      <p:to>
                                        <p:strVal val="visible"/>
                                      </p:to>
                                    </p:set>
                                    <p:animEffect transition="in" filter="fade">
                                      <p:cBhvr>
                                        <p:cTn id="77" dur="1000"/>
                                        <p:tgtEl>
                                          <p:spTgt spid="3">
                                            <p:txEl>
                                              <p:pRg st="10" end="10"/>
                                            </p:txEl>
                                          </p:spTgt>
                                        </p:tgtEl>
                                      </p:cBhvr>
                                    </p:animEffect>
                                    <p:anim calcmode="lin" valueType="num">
                                      <p:cBhvr>
                                        <p:cTn id="78" dur="1000" fill="hold"/>
                                        <p:tgtEl>
                                          <p:spTgt spid="3">
                                            <p:txEl>
                                              <p:pRg st="10" end="10"/>
                                            </p:txEl>
                                          </p:spTgt>
                                        </p:tgtEl>
                                        <p:attrNameLst>
                                          <p:attrName>ppt_x</p:attrName>
                                        </p:attrNameLst>
                                      </p:cBhvr>
                                      <p:tavLst>
                                        <p:tav tm="0">
                                          <p:val>
                                            <p:strVal val="#ppt_x"/>
                                          </p:val>
                                        </p:tav>
                                        <p:tav tm="100000">
                                          <p:val>
                                            <p:strVal val="#ppt_x"/>
                                          </p:val>
                                        </p:tav>
                                      </p:tavLst>
                                    </p:anim>
                                    <p:anim calcmode="lin" valueType="num">
                                      <p:cBhvr>
                                        <p:cTn id="79" dur="1000" fill="hold"/>
                                        <p:tgtEl>
                                          <p:spTgt spid="3">
                                            <p:txEl>
                                              <p:pRg st="10" end="10"/>
                                            </p:txEl>
                                          </p:spTgt>
                                        </p:tgtEl>
                                        <p:attrNameLst>
                                          <p:attrName>ppt_y</p:attrName>
                                        </p:attrNameLst>
                                      </p:cBhvr>
                                      <p:tavLst>
                                        <p:tav tm="0">
                                          <p:val>
                                            <p:strVal val="#ppt_y+.1"/>
                                          </p:val>
                                        </p:tav>
                                        <p:tav tm="100000">
                                          <p:val>
                                            <p:strVal val="#ppt_y"/>
                                          </p:val>
                                        </p:tav>
                                      </p:tavLst>
                                    </p:anim>
                                  </p:childTnLst>
                                </p:cTn>
                              </p:par>
                            </p:childTnLst>
                          </p:cTn>
                        </p:par>
                      </p:childTnLst>
                    </p:cTn>
                  </p:par>
                  <p:par>
                    <p:cTn id="80" fill="hold">
                      <p:stCondLst>
                        <p:cond delay="indefinite"/>
                      </p:stCondLst>
                      <p:childTnLst>
                        <p:par>
                          <p:cTn id="81" fill="hold">
                            <p:stCondLst>
                              <p:cond delay="0"/>
                            </p:stCondLst>
                            <p:childTnLst>
                              <p:par>
                                <p:cTn id="82" presetID="42" presetClass="entr" presetSubtype="0" fill="hold" nodeType="clickEffect">
                                  <p:stCondLst>
                                    <p:cond delay="0"/>
                                  </p:stCondLst>
                                  <p:childTnLst>
                                    <p:set>
                                      <p:cBhvr>
                                        <p:cTn id="83" dur="1" fill="hold">
                                          <p:stCondLst>
                                            <p:cond delay="0"/>
                                          </p:stCondLst>
                                        </p:cTn>
                                        <p:tgtEl>
                                          <p:spTgt spid="3">
                                            <p:txEl>
                                              <p:pRg st="11" end="11"/>
                                            </p:txEl>
                                          </p:spTgt>
                                        </p:tgtEl>
                                        <p:attrNameLst>
                                          <p:attrName>style.visibility</p:attrName>
                                        </p:attrNameLst>
                                      </p:cBhvr>
                                      <p:to>
                                        <p:strVal val="visible"/>
                                      </p:to>
                                    </p:set>
                                    <p:animEffect transition="in" filter="fade">
                                      <p:cBhvr>
                                        <p:cTn id="84" dur="1000"/>
                                        <p:tgtEl>
                                          <p:spTgt spid="3">
                                            <p:txEl>
                                              <p:pRg st="11" end="11"/>
                                            </p:txEl>
                                          </p:spTgt>
                                        </p:tgtEl>
                                      </p:cBhvr>
                                    </p:animEffect>
                                    <p:anim calcmode="lin" valueType="num">
                                      <p:cBhvr>
                                        <p:cTn id="85" dur="1000" fill="hold"/>
                                        <p:tgtEl>
                                          <p:spTgt spid="3">
                                            <p:txEl>
                                              <p:pRg st="11" end="11"/>
                                            </p:txEl>
                                          </p:spTgt>
                                        </p:tgtEl>
                                        <p:attrNameLst>
                                          <p:attrName>ppt_x</p:attrName>
                                        </p:attrNameLst>
                                      </p:cBhvr>
                                      <p:tavLst>
                                        <p:tav tm="0">
                                          <p:val>
                                            <p:strVal val="#ppt_x"/>
                                          </p:val>
                                        </p:tav>
                                        <p:tav tm="100000">
                                          <p:val>
                                            <p:strVal val="#ppt_x"/>
                                          </p:val>
                                        </p:tav>
                                      </p:tavLst>
                                    </p:anim>
                                    <p:anim calcmode="lin" valueType="num">
                                      <p:cBhvr>
                                        <p:cTn id="86" dur="1000" fill="hold"/>
                                        <p:tgtEl>
                                          <p:spTgt spid="3">
                                            <p:txEl>
                                              <p:pRg st="11" end="1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D61496-2C28-6AD0-7876-444B0F679269}"/>
              </a:ext>
            </a:extLst>
          </p:cNvPr>
          <p:cNvSpPr>
            <a:spLocks noGrp="1"/>
          </p:cNvSpPr>
          <p:nvPr>
            <p:ph type="title"/>
          </p:nvPr>
        </p:nvSpPr>
        <p:spPr>
          <a:xfrm>
            <a:off x="853440" y="338773"/>
            <a:ext cx="10515600" cy="1325563"/>
          </a:xfrm>
        </p:spPr>
        <p:txBody>
          <a:bodyPr>
            <a:normAutofit/>
          </a:bodyPr>
          <a:lstStyle/>
          <a:p>
            <a:pPr algn="ctr"/>
            <a:r>
              <a:rPr lang="en-GB" sz="4800" b="1" dirty="0">
                <a:latin typeface="Pristina" panose="03060402040406080204" pitchFamily="66" charset="0"/>
              </a:rPr>
              <a:t>Display of the Coffee Menu</a:t>
            </a:r>
            <a:endParaRPr lang="en-NG" sz="4800" b="1" dirty="0">
              <a:latin typeface="Pristina" panose="03060402040406080204" pitchFamily="66" charset="0"/>
            </a:endParaRPr>
          </a:p>
        </p:txBody>
      </p:sp>
      <p:sp>
        <p:nvSpPr>
          <p:cNvPr id="3" name="Date Placeholder 2">
            <a:extLst>
              <a:ext uri="{FF2B5EF4-FFF2-40B4-BE49-F238E27FC236}">
                <a16:creationId xmlns:a16="http://schemas.microsoft.com/office/drawing/2014/main" id="{3F711045-9FCC-457D-D7CA-49C6E09C221B}"/>
              </a:ext>
            </a:extLst>
          </p:cNvPr>
          <p:cNvSpPr>
            <a:spLocks noGrp="1"/>
          </p:cNvSpPr>
          <p:nvPr>
            <p:ph type="dt" sz="half" idx="10"/>
          </p:nvPr>
        </p:nvSpPr>
        <p:spPr/>
        <p:txBody>
          <a:bodyPr/>
          <a:lstStyle/>
          <a:p>
            <a:fld id="{FF92F735-5122-400F-9FCB-E2BE789F3A8D}" type="datetime8">
              <a:rPr lang="en-NG" smtClean="0"/>
              <a:t>23/01/2023 15:45</a:t>
            </a:fld>
            <a:endParaRPr lang="en-NG"/>
          </a:p>
        </p:txBody>
      </p:sp>
      <p:sp>
        <p:nvSpPr>
          <p:cNvPr id="4" name="Footer Placeholder 3">
            <a:extLst>
              <a:ext uri="{FF2B5EF4-FFF2-40B4-BE49-F238E27FC236}">
                <a16:creationId xmlns:a16="http://schemas.microsoft.com/office/drawing/2014/main" id="{6FE79CE2-4877-7A12-C680-FD36E2F602CD}"/>
              </a:ext>
            </a:extLst>
          </p:cNvPr>
          <p:cNvSpPr>
            <a:spLocks noGrp="1"/>
          </p:cNvSpPr>
          <p:nvPr>
            <p:ph type="ftr" sz="quarter" idx="11"/>
          </p:nvPr>
        </p:nvSpPr>
        <p:spPr/>
        <p:txBody>
          <a:bodyPr/>
          <a:lstStyle/>
          <a:p>
            <a:r>
              <a:rPr lang="en-GB"/>
              <a:t>Assignment1_Ekemini_John</a:t>
            </a:r>
            <a:endParaRPr lang="en-NG"/>
          </a:p>
        </p:txBody>
      </p:sp>
      <p:sp>
        <p:nvSpPr>
          <p:cNvPr id="5" name="Slide Number Placeholder 4">
            <a:extLst>
              <a:ext uri="{FF2B5EF4-FFF2-40B4-BE49-F238E27FC236}">
                <a16:creationId xmlns:a16="http://schemas.microsoft.com/office/drawing/2014/main" id="{3F3B4E4E-1B06-B931-B4F7-A575C0707D8F}"/>
              </a:ext>
            </a:extLst>
          </p:cNvPr>
          <p:cNvSpPr>
            <a:spLocks noGrp="1"/>
          </p:cNvSpPr>
          <p:nvPr>
            <p:ph type="sldNum" sz="quarter" idx="12"/>
          </p:nvPr>
        </p:nvSpPr>
        <p:spPr/>
        <p:txBody>
          <a:bodyPr/>
          <a:lstStyle/>
          <a:p>
            <a:fld id="{BD828040-58B4-4A3D-B5D1-7306926C5413}" type="slidenum">
              <a:rPr lang="en-NG" smtClean="0"/>
              <a:t>3</a:t>
            </a:fld>
            <a:endParaRPr lang="en-NG"/>
          </a:p>
        </p:txBody>
      </p:sp>
      <p:graphicFrame>
        <p:nvGraphicFramePr>
          <p:cNvPr id="22" name="Diagram 21">
            <a:extLst>
              <a:ext uri="{FF2B5EF4-FFF2-40B4-BE49-F238E27FC236}">
                <a16:creationId xmlns:a16="http://schemas.microsoft.com/office/drawing/2014/main" id="{D4FBB6C0-CA86-781B-CC4E-F6221AF70907}"/>
              </a:ext>
            </a:extLst>
          </p:cNvPr>
          <p:cNvGraphicFramePr/>
          <p:nvPr>
            <p:extLst>
              <p:ext uri="{D42A27DB-BD31-4B8C-83A1-F6EECF244321}">
                <p14:modId xmlns:p14="http://schemas.microsoft.com/office/powerpoint/2010/main" val="934025909"/>
              </p:ext>
            </p:extLst>
          </p:nvPr>
        </p:nvGraphicFramePr>
        <p:xfrm>
          <a:off x="556895" y="1822450"/>
          <a:ext cx="11005185" cy="45339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56221756"/>
      </p:ext>
    </p:extLst>
  </p:cSld>
  <p:clrMapOvr>
    <a:masterClrMapping/>
  </p:clrMapOvr>
  <mc:AlternateContent xmlns:mc="http://schemas.openxmlformats.org/markup-compatibility/2006" xmlns:p14="http://schemas.microsoft.com/office/powerpoint/2010/main">
    <mc:Choice Requires="p14">
      <p:transition spd="slow" p14:dur="1600" advTm="30000">
        <p:blinds dir="vert"/>
      </p:transition>
    </mc:Choice>
    <mc:Fallback xmlns="">
      <p:transition spd="slow" advTm="30000">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p:cTn id="7" dur="1000" fill="hold"/>
                                        <p:tgtEl>
                                          <p:spTgt spid="22"/>
                                        </p:tgtEl>
                                        <p:attrNameLst>
                                          <p:attrName>ppt_w</p:attrName>
                                        </p:attrNameLst>
                                      </p:cBhvr>
                                      <p:tavLst>
                                        <p:tav tm="0">
                                          <p:val>
                                            <p:fltVal val="0"/>
                                          </p:val>
                                        </p:tav>
                                        <p:tav tm="100000">
                                          <p:val>
                                            <p:strVal val="#ppt_w"/>
                                          </p:val>
                                        </p:tav>
                                      </p:tavLst>
                                    </p:anim>
                                    <p:anim calcmode="lin" valueType="num">
                                      <p:cBhvr>
                                        <p:cTn id="8" dur="1000" fill="hold"/>
                                        <p:tgtEl>
                                          <p:spTgt spid="22"/>
                                        </p:tgtEl>
                                        <p:attrNameLst>
                                          <p:attrName>ppt_h</p:attrName>
                                        </p:attrNameLst>
                                      </p:cBhvr>
                                      <p:tavLst>
                                        <p:tav tm="0">
                                          <p:val>
                                            <p:fltVal val="0"/>
                                          </p:val>
                                        </p:tav>
                                        <p:tav tm="100000">
                                          <p:val>
                                            <p:strVal val="#ppt_h"/>
                                          </p:val>
                                        </p:tav>
                                      </p:tavLst>
                                    </p:anim>
                                    <p:anim calcmode="lin" valueType="num">
                                      <p:cBhvr>
                                        <p:cTn id="9" dur="1000" fill="hold"/>
                                        <p:tgtEl>
                                          <p:spTgt spid="22"/>
                                        </p:tgtEl>
                                        <p:attrNameLst>
                                          <p:attrName>style.rotation</p:attrName>
                                        </p:attrNameLst>
                                      </p:cBhvr>
                                      <p:tavLst>
                                        <p:tav tm="0">
                                          <p:val>
                                            <p:fltVal val="90"/>
                                          </p:val>
                                        </p:tav>
                                        <p:tav tm="100000">
                                          <p:val>
                                            <p:fltVal val="0"/>
                                          </p:val>
                                        </p:tav>
                                      </p:tavLst>
                                    </p:anim>
                                    <p:animEffect transition="in" filter="fade">
                                      <p:cBhvr>
                                        <p:cTn id="10" dur="10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2" grpId="0">
        <p:bldAsOne/>
      </p:bldGraphic>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D61496-2C28-6AD0-7876-444B0F679269}"/>
              </a:ext>
            </a:extLst>
          </p:cNvPr>
          <p:cNvSpPr>
            <a:spLocks noGrp="1"/>
          </p:cNvSpPr>
          <p:nvPr>
            <p:ph type="title"/>
          </p:nvPr>
        </p:nvSpPr>
        <p:spPr/>
        <p:txBody>
          <a:bodyPr>
            <a:normAutofit/>
          </a:bodyPr>
          <a:lstStyle/>
          <a:p>
            <a:pPr algn="ctr"/>
            <a:r>
              <a:rPr lang="en-GB" sz="4800" b="1" dirty="0">
                <a:latin typeface="Pristina" panose="03060402040406080204" pitchFamily="66" charset="0"/>
              </a:rPr>
              <a:t>Display of the Non-Coffee Menu</a:t>
            </a:r>
            <a:endParaRPr lang="en-NG" sz="4800" b="1" dirty="0">
              <a:latin typeface="Pristina" panose="03060402040406080204" pitchFamily="66" charset="0"/>
            </a:endParaRPr>
          </a:p>
        </p:txBody>
      </p:sp>
      <p:sp>
        <p:nvSpPr>
          <p:cNvPr id="3" name="Date Placeholder 2">
            <a:extLst>
              <a:ext uri="{FF2B5EF4-FFF2-40B4-BE49-F238E27FC236}">
                <a16:creationId xmlns:a16="http://schemas.microsoft.com/office/drawing/2014/main" id="{3F711045-9FCC-457D-D7CA-49C6E09C221B}"/>
              </a:ext>
            </a:extLst>
          </p:cNvPr>
          <p:cNvSpPr>
            <a:spLocks noGrp="1"/>
          </p:cNvSpPr>
          <p:nvPr>
            <p:ph type="dt" sz="half" idx="10"/>
          </p:nvPr>
        </p:nvSpPr>
        <p:spPr/>
        <p:txBody>
          <a:bodyPr/>
          <a:lstStyle/>
          <a:p>
            <a:fld id="{FF92F735-5122-400F-9FCB-E2BE789F3A8D}" type="datetime8">
              <a:rPr lang="en-NG" smtClean="0"/>
              <a:t>23/01/2023 15:45</a:t>
            </a:fld>
            <a:endParaRPr lang="en-NG"/>
          </a:p>
        </p:txBody>
      </p:sp>
      <p:sp>
        <p:nvSpPr>
          <p:cNvPr id="4" name="Footer Placeholder 3">
            <a:extLst>
              <a:ext uri="{FF2B5EF4-FFF2-40B4-BE49-F238E27FC236}">
                <a16:creationId xmlns:a16="http://schemas.microsoft.com/office/drawing/2014/main" id="{6FE79CE2-4877-7A12-C680-FD36E2F602CD}"/>
              </a:ext>
            </a:extLst>
          </p:cNvPr>
          <p:cNvSpPr>
            <a:spLocks noGrp="1"/>
          </p:cNvSpPr>
          <p:nvPr>
            <p:ph type="ftr" sz="quarter" idx="11"/>
          </p:nvPr>
        </p:nvSpPr>
        <p:spPr/>
        <p:txBody>
          <a:bodyPr/>
          <a:lstStyle/>
          <a:p>
            <a:r>
              <a:rPr lang="en-GB"/>
              <a:t>Assignment1_Ekemini_John</a:t>
            </a:r>
            <a:endParaRPr lang="en-NG"/>
          </a:p>
        </p:txBody>
      </p:sp>
      <p:sp>
        <p:nvSpPr>
          <p:cNvPr id="5" name="Slide Number Placeholder 4">
            <a:extLst>
              <a:ext uri="{FF2B5EF4-FFF2-40B4-BE49-F238E27FC236}">
                <a16:creationId xmlns:a16="http://schemas.microsoft.com/office/drawing/2014/main" id="{3F3B4E4E-1B06-B931-B4F7-A575C0707D8F}"/>
              </a:ext>
            </a:extLst>
          </p:cNvPr>
          <p:cNvSpPr>
            <a:spLocks noGrp="1"/>
          </p:cNvSpPr>
          <p:nvPr>
            <p:ph type="sldNum" sz="quarter" idx="12"/>
          </p:nvPr>
        </p:nvSpPr>
        <p:spPr/>
        <p:txBody>
          <a:bodyPr/>
          <a:lstStyle/>
          <a:p>
            <a:fld id="{BD828040-58B4-4A3D-B5D1-7306926C5413}" type="slidenum">
              <a:rPr lang="en-NG" smtClean="0"/>
              <a:t>4</a:t>
            </a:fld>
            <a:endParaRPr lang="en-NG"/>
          </a:p>
        </p:txBody>
      </p:sp>
      <p:graphicFrame>
        <p:nvGraphicFramePr>
          <p:cNvPr id="18" name="Diagram 17">
            <a:extLst>
              <a:ext uri="{FF2B5EF4-FFF2-40B4-BE49-F238E27FC236}">
                <a16:creationId xmlns:a16="http://schemas.microsoft.com/office/drawing/2014/main" id="{516A950D-E02D-A243-D069-F4AA62E50837}"/>
              </a:ext>
            </a:extLst>
          </p:cNvPr>
          <p:cNvGraphicFramePr/>
          <p:nvPr>
            <p:extLst>
              <p:ext uri="{D42A27DB-BD31-4B8C-83A1-F6EECF244321}">
                <p14:modId xmlns:p14="http://schemas.microsoft.com/office/powerpoint/2010/main" val="2459523524"/>
              </p:ext>
            </p:extLst>
          </p:nvPr>
        </p:nvGraphicFramePr>
        <p:xfrm>
          <a:off x="607695" y="1690688"/>
          <a:ext cx="10913745" cy="45339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66160545"/>
      </p:ext>
    </p:extLst>
  </p:cSld>
  <p:clrMapOvr>
    <a:masterClrMapping/>
  </p:clrMapOvr>
  <mc:AlternateContent xmlns:mc="http://schemas.openxmlformats.org/markup-compatibility/2006" xmlns:p14="http://schemas.microsoft.com/office/powerpoint/2010/main">
    <mc:Choice Requires="p14">
      <p:transition spd="slow" p14:dur="2000" advTm="30000">
        <p14:ferris dir="l"/>
      </p:transition>
    </mc:Choice>
    <mc:Fallback xmlns="">
      <p:transition spd="slow" advTm="30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p:cTn id="7" dur="500" fill="hold"/>
                                        <p:tgtEl>
                                          <p:spTgt spid="18"/>
                                        </p:tgtEl>
                                        <p:attrNameLst>
                                          <p:attrName>ppt_w</p:attrName>
                                        </p:attrNameLst>
                                      </p:cBhvr>
                                      <p:tavLst>
                                        <p:tav tm="0">
                                          <p:val>
                                            <p:fltVal val="0"/>
                                          </p:val>
                                        </p:tav>
                                        <p:tav tm="100000">
                                          <p:val>
                                            <p:strVal val="#ppt_w"/>
                                          </p:val>
                                        </p:tav>
                                      </p:tavLst>
                                    </p:anim>
                                    <p:anim calcmode="lin" valueType="num">
                                      <p:cBhvr>
                                        <p:cTn id="8" dur="500" fill="hold"/>
                                        <p:tgtEl>
                                          <p:spTgt spid="18"/>
                                        </p:tgtEl>
                                        <p:attrNameLst>
                                          <p:attrName>ppt_h</p:attrName>
                                        </p:attrNameLst>
                                      </p:cBhvr>
                                      <p:tavLst>
                                        <p:tav tm="0">
                                          <p:val>
                                            <p:fltVal val="0"/>
                                          </p:val>
                                        </p:tav>
                                        <p:tav tm="100000">
                                          <p:val>
                                            <p:strVal val="#ppt_h"/>
                                          </p:val>
                                        </p:tav>
                                      </p:tavLst>
                                    </p:anim>
                                    <p:animEffect transition="in" filter="fade">
                                      <p:cBhvr>
                                        <p:cTn id="9"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8" grpId="0">
        <p:bldAsOne/>
      </p:bldGraphic>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D61496-2C28-6AD0-7876-444B0F679269}"/>
              </a:ext>
            </a:extLst>
          </p:cNvPr>
          <p:cNvSpPr>
            <a:spLocks noGrp="1"/>
          </p:cNvSpPr>
          <p:nvPr>
            <p:ph type="title"/>
          </p:nvPr>
        </p:nvSpPr>
        <p:spPr/>
        <p:txBody>
          <a:bodyPr>
            <a:normAutofit/>
          </a:bodyPr>
          <a:lstStyle/>
          <a:p>
            <a:pPr algn="ctr"/>
            <a:r>
              <a:rPr lang="en-GB" sz="4800" b="1" dirty="0">
                <a:latin typeface="Pristina" panose="03060402040406080204" pitchFamily="66" charset="0"/>
              </a:rPr>
              <a:t>Display of the Breakfast Menu</a:t>
            </a:r>
            <a:endParaRPr lang="en-NG" sz="4800" b="1" dirty="0">
              <a:latin typeface="Pristina" panose="03060402040406080204" pitchFamily="66" charset="0"/>
            </a:endParaRPr>
          </a:p>
        </p:txBody>
      </p:sp>
      <p:sp>
        <p:nvSpPr>
          <p:cNvPr id="3" name="Date Placeholder 2">
            <a:extLst>
              <a:ext uri="{FF2B5EF4-FFF2-40B4-BE49-F238E27FC236}">
                <a16:creationId xmlns:a16="http://schemas.microsoft.com/office/drawing/2014/main" id="{3F711045-9FCC-457D-D7CA-49C6E09C221B}"/>
              </a:ext>
            </a:extLst>
          </p:cNvPr>
          <p:cNvSpPr>
            <a:spLocks noGrp="1"/>
          </p:cNvSpPr>
          <p:nvPr>
            <p:ph type="dt" sz="half" idx="10"/>
          </p:nvPr>
        </p:nvSpPr>
        <p:spPr/>
        <p:txBody>
          <a:bodyPr/>
          <a:lstStyle/>
          <a:p>
            <a:fld id="{FF92F735-5122-400F-9FCB-E2BE789F3A8D}" type="datetime8">
              <a:rPr lang="en-NG" smtClean="0"/>
              <a:t>23/01/2023 15:45</a:t>
            </a:fld>
            <a:endParaRPr lang="en-NG"/>
          </a:p>
        </p:txBody>
      </p:sp>
      <p:sp>
        <p:nvSpPr>
          <p:cNvPr id="4" name="Footer Placeholder 3">
            <a:extLst>
              <a:ext uri="{FF2B5EF4-FFF2-40B4-BE49-F238E27FC236}">
                <a16:creationId xmlns:a16="http://schemas.microsoft.com/office/drawing/2014/main" id="{6FE79CE2-4877-7A12-C680-FD36E2F602CD}"/>
              </a:ext>
            </a:extLst>
          </p:cNvPr>
          <p:cNvSpPr>
            <a:spLocks noGrp="1"/>
          </p:cNvSpPr>
          <p:nvPr>
            <p:ph type="ftr" sz="quarter" idx="11"/>
          </p:nvPr>
        </p:nvSpPr>
        <p:spPr/>
        <p:txBody>
          <a:bodyPr/>
          <a:lstStyle/>
          <a:p>
            <a:r>
              <a:rPr lang="en-GB"/>
              <a:t>Assignment1_Ekemini_John</a:t>
            </a:r>
            <a:endParaRPr lang="en-NG"/>
          </a:p>
        </p:txBody>
      </p:sp>
      <p:sp>
        <p:nvSpPr>
          <p:cNvPr id="5" name="Slide Number Placeholder 4">
            <a:extLst>
              <a:ext uri="{FF2B5EF4-FFF2-40B4-BE49-F238E27FC236}">
                <a16:creationId xmlns:a16="http://schemas.microsoft.com/office/drawing/2014/main" id="{3F3B4E4E-1B06-B931-B4F7-A575C0707D8F}"/>
              </a:ext>
            </a:extLst>
          </p:cNvPr>
          <p:cNvSpPr>
            <a:spLocks noGrp="1"/>
          </p:cNvSpPr>
          <p:nvPr>
            <p:ph type="sldNum" sz="quarter" idx="12"/>
          </p:nvPr>
        </p:nvSpPr>
        <p:spPr/>
        <p:txBody>
          <a:bodyPr/>
          <a:lstStyle/>
          <a:p>
            <a:fld id="{BD828040-58B4-4A3D-B5D1-7306926C5413}" type="slidenum">
              <a:rPr lang="en-NG" smtClean="0"/>
              <a:t>5</a:t>
            </a:fld>
            <a:endParaRPr lang="en-NG"/>
          </a:p>
        </p:txBody>
      </p:sp>
      <p:graphicFrame>
        <p:nvGraphicFramePr>
          <p:cNvPr id="18" name="Diagram 17">
            <a:extLst>
              <a:ext uri="{FF2B5EF4-FFF2-40B4-BE49-F238E27FC236}">
                <a16:creationId xmlns:a16="http://schemas.microsoft.com/office/drawing/2014/main" id="{E83C5FB1-2BA3-2018-F4F3-186ED50CB262}"/>
              </a:ext>
            </a:extLst>
          </p:cNvPr>
          <p:cNvGraphicFramePr/>
          <p:nvPr>
            <p:extLst>
              <p:ext uri="{D42A27DB-BD31-4B8C-83A1-F6EECF244321}">
                <p14:modId xmlns:p14="http://schemas.microsoft.com/office/powerpoint/2010/main" val="976471940"/>
              </p:ext>
            </p:extLst>
          </p:nvPr>
        </p:nvGraphicFramePr>
        <p:xfrm>
          <a:off x="751840" y="1351280"/>
          <a:ext cx="10739120" cy="49180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82735070"/>
      </p:ext>
    </p:extLst>
  </p:cSld>
  <p:clrMapOvr>
    <a:masterClrMapping/>
  </p:clrMapOvr>
  <p:transition spd="slow" advTm="30000">
    <p:comb/>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down)">
                                      <p:cBhvr>
                                        <p:cTn id="7" dur="580">
                                          <p:stCondLst>
                                            <p:cond delay="0"/>
                                          </p:stCondLst>
                                        </p:cTn>
                                        <p:tgtEl>
                                          <p:spTgt spid="18"/>
                                        </p:tgtEl>
                                      </p:cBhvr>
                                    </p:animEffect>
                                    <p:anim calcmode="lin" valueType="num">
                                      <p:cBhvr>
                                        <p:cTn id="8" dur="1822" tmFilter="0,0; 0.14,0.36; 0.43,0.73; 0.71,0.91; 1.0,1.0">
                                          <p:stCondLst>
                                            <p:cond delay="0"/>
                                          </p:stCondLst>
                                        </p:cTn>
                                        <p:tgtEl>
                                          <p:spTgt spid="18"/>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8"/>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8"/>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8"/>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8"/>
                                        </p:tgtEl>
                                        <p:attrNameLst>
                                          <p:attrName>ppt_y</p:attrName>
                                        </p:attrNameLst>
                                      </p:cBhvr>
                                      <p:tavLst>
                                        <p:tav tm="0" fmla="#ppt_y-sin(pi*$)/81">
                                          <p:val>
                                            <p:fltVal val="0"/>
                                          </p:val>
                                        </p:tav>
                                        <p:tav tm="100000">
                                          <p:val>
                                            <p:fltVal val="1"/>
                                          </p:val>
                                        </p:tav>
                                      </p:tavLst>
                                    </p:anim>
                                    <p:animScale>
                                      <p:cBhvr>
                                        <p:cTn id="13" dur="26">
                                          <p:stCondLst>
                                            <p:cond delay="650"/>
                                          </p:stCondLst>
                                        </p:cTn>
                                        <p:tgtEl>
                                          <p:spTgt spid="18"/>
                                        </p:tgtEl>
                                      </p:cBhvr>
                                      <p:to x="100000" y="60000"/>
                                    </p:animScale>
                                    <p:animScale>
                                      <p:cBhvr>
                                        <p:cTn id="14" dur="166" decel="50000">
                                          <p:stCondLst>
                                            <p:cond delay="676"/>
                                          </p:stCondLst>
                                        </p:cTn>
                                        <p:tgtEl>
                                          <p:spTgt spid="18"/>
                                        </p:tgtEl>
                                      </p:cBhvr>
                                      <p:to x="100000" y="100000"/>
                                    </p:animScale>
                                    <p:animScale>
                                      <p:cBhvr>
                                        <p:cTn id="15" dur="26">
                                          <p:stCondLst>
                                            <p:cond delay="1312"/>
                                          </p:stCondLst>
                                        </p:cTn>
                                        <p:tgtEl>
                                          <p:spTgt spid="18"/>
                                        </p:tgtEl>
                                      </p:cBhvr>
                                      <p:to x="100000" y="80000"/>
                                    </p:animScale>
                                    <p:animScale>
                                      <p:cBhvr>
                                        <p:cTn id="16" dur="166" decel="50000">
                                          <p:stCondLst>
                                            <p:cond delay="1338"/>
                                          </p:stCondLst>
                                        </p:cTn>
                                        <p:tgtEl>
                                          <p:spTgt spid="18"/>
                                        </p:tgtEl>
                                      </p:cBhvr>
                                      <p:to x="100000" y="100000"/>
                                    </p:animScale>
                                    <p:animScale>
                                      <p:cBhvr>
                                        <p:cTn id="17" dur="26">
                                          <p:stCondLst>
                                            <p:cond delay="1642"/>
                                          </p:stCondLst>
                                        </p:cTn>
                                        <p:tgtEl>
                                          <p:spTgt spid="18"/>
                                        </p:tgtEl>
                                      </p:cBhvr>
                                      <p:to x="100000" y="90000"/>
                                    </p:animScale>
                                    <p:animScale>
                                      <p:cBhvr>
                                        <p:cTn id="18" dur="166" decel="50000">
                                          <p:stCondLst>
                                            <p:cond delay="1668"/>
                                          </p:stCondLst>
                                        </p:cTn>
                                        <p:tgtEl>
                                          <p:spTgt spid="18"/>
                                        </p:tgtEl>
                                      </p:cBhvr>
                                      <p:to x="100000" y="100000"/>
                                    </p:animScale>
                                    <p:animScale>
                                      <p:cBhvr>
                                        <p:cTn id="19" dur="26">
                                          <p:stCondLst>
                                            <p:cond delay="1808"/>
                                          </p:stCondLst>
                                        </p:cTn>
                                        <p:tgtEl>
                                          <p:spTgt spid="18"/>
                                        </p:tgtEl>
                                      </p:cBhvr>
                                      <p:to x="100000" y="95000"/>
                                    </p:animScale>
                                    <p:animScale>
                                      <p:cBhvr>
                                        <p:cTn id="20" dur="166" decel="50000">
                                          <p:stCondLst>
                                            <p:cond delay="1834"/>
                                          </p:stCondLst>
                                        </p:cTn>
                                        <p:tgtEl>
                                          <p:spTgt spid="18"/>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8" grpId="0">
        <p:bldAsOne/>
      </p:bldGraphic>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0C4E0-5EB4-D839-96A3-4BF65AF4C77B}"/>
              </a:ext>
            </a:extLst>
          </p:cNvPr>
          <p:cNvSpPr>
            <a:spLocks noGrp="1"/>
          </p:cNvSpPr>
          <p:nvPr>
            <p:ph type="title"/>
          </p:nvPr>
        </p:nvSpPr>
        <p:spPr>
          <a:xfrm>
            <a:off x="839788" y="365125"/>
            <a:ext cx="10515600" cy="1082675"/>
          </a:xfrm>
        </p:spPr>
        <p:txBody>
          <a:bodyPr>
            <a:normAutofit/>
          </a:bodyPr>
          <a:lstStyle/>
          <a:p>
            <a:pPr algn="ctr"/>
            <a:r>
              <a:rPr lang="en-GB" sz="5400" b="1" dirty="0">
                <a:latin typeface="Pristina" panose="03060402040406080204" pitchFamily="66" charset="0"/>
              </a:rPr>
              <a:t>What is on our menu?</a:t>
            </a:r>
            <a:endParaRPr lang="en-NG" sz="5400" b="1" dirty="0">
              <a:latin typeface="Pristina" panose="03060402040406080204" pitchFamily="66" charset="0"/>
            </a:endParaRPr>
          </a:p>
        </p:txBody>
      </p:sp>
      <p:sp>
        <p:nvSpPr>
          <p:cNvPr id="3" name="Text Placeholder 2">
            <a:extLst>
              <a:ext uri="{FF2B5EF4-FFF2-40B4-BE49-F238E27FC236}">
                <a16:creationId xmlns:a16="http://schemas.microsoft.com/office/drawing/2014/main" id="{22D2931D-B583-D3B5-2F8B-385DB9D4DBF6}"/>
              </a:ext>
            </a:extLst>
          </p:cNvPr>
          <p:cNvSpPr>
            <a:spLocks noGrp="1"/>
          </p:cNvSpPr>
          <p:nvPr>
            <p:ph type="body" idx="1"/>
          </p:nvPr>
        </p:nvSpPr>
        <p:spPr>
          <a:xfrm>
            <a:off x="839788" y="1681163"/>
            <a:ext cx="5157787" cy="500062"/>
          </a:xfrm>
        </p:spPr>
        <p:txBody>
          <a:bodyPr/>
          <a:lstStyle/>
          <a:p>
            <a:pPr algn="ctr"/>
            <a:r>
              <a:rPr lang="en-GB" dirty="0">
                <a:latin typeface="Papyrus" panose="03070502060502030205" pitchFamily="66" charset="0"/>
              </a:rPr>
              <a:t>Coffee Menu</a:t>
            </a:r>
            <a:endParaRPr lang="en-NG" dirty="0">
              <a:latin typeface="Papyrus" panose="03070502060502030205" pitchFamily="66" charset="0"/>
            </a:endParaRPr>
          </a:p>
        </p:txBody>
      </p:sp>
      <p:sp>
        <p:nvSpPr>
          <p:cNvPr id="5" name="Text Placeholder 4">
            <a:extLst>
              <a:ext uri="{FF2B5EF4-FFF2-40B4-BE49-F238E27FC236}">
                <a16:creationId xmlns:a16="http://schemas.microsoft.com/office/drawing/2014/main" id="{6DA23F9C-E56A-F706-E7C3-96E207707496}"/>
              </a:ext>
            </a:extLst>
          </p:cNvPr>
          <p:cNvSpPr>
            <a:spLocks noGrp="1"/>
          </p:cNvSpPr>
          <p:nvPr>
            <p:ph type="body" sz="quarter" idx="3"/>
          </p:nvPr>
        </p:nvSpPr>
        <p:spPr>
          <a:xfrm>
            <a:off x="6616801" y="1681163"/>
            <a:ext cx="5059261" cy="500062"/>
          </a:xfrm>
        </p:spPr>
        <p:txBody>
          <a:bodyPr/>
          <a:lstStyle/>
          <a:p>
            <a:pPr algn="ctr"/>
            <a:r>
              <a:rPr lang="en-GB" dirty="0">
                <a:latin typeface="Papyrus" panose="03070502060502030205" pitchFamily="66" charset="0"/>
              </a:rPr>
              <a:t>Non-Coffee Menu</a:t>
            </a:r>
            <a:endParaRPr lang="en-NG" dirty="0">
              <a:latin typeface="Papyrus" panose="03070502060502030205" pitchFamily="66" charset="0"/>
            </a:endParaRPr>
          </a:p>
        </p:txBody>
      </p:sp>
      <p:sp>
        <p:nvSpPr>
          <p:cNvPr id="7" name="Date Placeholder 6">
            <a:extLst>
              <a:ext uri="{FF2B5EF4-FFF2-40B4-BE49-F238E27FC236}">
                <a16:creationId xmlns:a16="http://schemas.microsoft.com/office/drawing/2014/main" id="{AC97312A-3870-822E-6D03-9B47354D50BF}"/>
              </a:ext>
            </a:extLst>
          </p:cNvPr>
          <p:cNvSpPr>
            <a:spLocks noGrp="1"/>
          </p:cNvSpPr>
          <p:nvPr>
            <p:ph type="dt" sz="half" idx="10"/>
          </p:nvPr>
        </p:nvSpPr>
        <p:spPr/>
        <p:txBody>
          <a:bodyPr/>
          <a:lstStyle/>
          <a:p>
            <a:fld id="{AEA77D66-EEC1-4C2F-BFF1-80C267B47AEB}" type="datetime8">
              <a:rPr lang="en-NG" smtClean="0"/>
              <a:t>23/01/2023 15:45</a:t>
            </a:fld>
            <a:endParaRPr lang="en-NG" dirty="0"/>
          </a:p>
        </p:txBody>
      </p:sp>
      <p:sp>
        <p:nvSpPr>
          <p:cNvPr id="8" name="Footer Placeholder 7">
            <a:extLst>
              <a:ext uri="{FF2B5EF4-FFF2-40B4-BE49-F238E27FC236}">
                <a16:creationId xmlns:a16="http://schemas.microsoft.com/office/drawing/2014/main" id="{36EDC161-99F4-5823-6B5B-D66547D699DB}"/>
              </a:ext>
            </a:extLst>
          </p:cNvPr>
          <p:cNvSpPr>
            <a:spLocks noGrp="1"/>
          </p:cNvSpPr>
          <p:nvPr>
            <p:ph type="ftr" sz="quarter" idx="11"/>
          </p:nvPr>
        </p:nvSpPr>
        <p:spPr/>
        <p:txBody>
          <a:bodyPr/>
          <a:lstStyle/>
          <a:p>
            <a:r>
              <a:rPr lang="en-GB" dirty="0"/>
              <a:t>Assignment1_Ekemini_John</a:t>
            </a:r>
            <a:endParaRPr lang="en-NG" dirty="0"/>
          </a:p>
        </p:txBody>
      </p:sp>
      <p:sp>
        <p:nvSpPr>
          <p:cNvPr id="9" name="Slide Number Placeholder 8">
            <a:extLst>
              <a:ext uri="{FF2B5EF4-FFF2-40B4-BE49-F238E27FC236}">
                <a16:creationId xmlns:a16="http://schemas.microsoft.com/office/drawing/2014/main" id="{FEE16EC9-E7C3-DEF2-6CE9-5490B800DA52}"/>
              </a:ext>
            </a:extLst>
          </p:cNvPr>
          <p:cNvSpPr>
            <a:spLocks noGrp="1"/>
          </p:cNvSpPr>
          <p:nvPr>
            <p:ph type="sldNum" sz="quarter" idx="12"/>
          </p:nvPr>
        </p:nvSpPr>
        <p:spPr/>
        <p:txBody>
          <a:bodyPr/>
          <a:lstStyle/>
          <a:p>
            <a:fld id="{BD828040-58B4-4A3D-B5D1-7306926C5413}" type="slidenum">
              <a:rPr lang="en-NG" smtClean="0"/>
              <a:t>6</a:t>
            </a:fld>
            <a:endParaRPr lang="en-NG"/>
          </a:p>
        </p:txBody>
      </p:sp>
      <p:sp>
        <p:nvSpPr>
          <p:cNvPr id="18" name="Content Placeholder 14">
            <a:extLst>
              <a:ext uri="{FF2B5EF4-FFF2-40B4-BE49-F238E27FC236}">
                <a16:creationId xmlns:a16="http://schemas.microsoft.com/office/drawing/2014/main" id="{4FC63AC1-9B1D-F205-0313-45E8EC635A3F}"/>
              </a:ext>
            </a:extLst>
          </p:cNvPr>
          <p:cNvSpPr txBox="1">
            <a:spLocks/>
          </p:cNvSpPr>
          <p:nvPr/>
        </p:nvSpPr>
        <p:spPr>
          <a:xfrm>
            <a:off x="6096000" y="2181225"/>
            <a:ext cx="5157787" cy="409178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t">
              <a:spcBef>
                <a:spcPts val="0"/>
              </a:spcBef>
              <a:buNone/>
            </a:pPr>
            <a:endParaRPr lang="en-GB" sz="2000" dirty="0">
              <a:solidFill>
                <a:srgbClr val="262626"/>
              </a:solidFill>
              <a:latin typeface="Calibri" panose="020F0502020204030204" pitchFamily="34" charset="0"/>
            </a:endParaRPr>
          </a:p>
        </p:txBody>
      </p:sp>
      <p:graphicFrame>
        <p:nvGraphicFramePr>
          <p:cNvPr id="21" name="Object 20">
            <a:extLst>
              <a:ext uri="{FF2B5EF4-FFF2-40B4-BE49-F238E27FC236}">
                <a16:creationId xmlns:a16="http://schemas.microsoft.com/office/drawing/2014/main" id="{B2BCBADF-4045-C482-EE57-B5E831A4C28E}"/>
              </a:ext>
            </a:extLst>
          </p:cNvPr>
          <p:cNvGraphicFramePr>
            <a:graphicFrameLocks noChangeAspect="1"/>
          </p:cNvGraphicFramePr>
          <p:nvPr>
            <p:extLst>
              <p:ext uri="{D42A27DB-BD31-4B8C-83A1-F6EECF244321}">
                <p14:modId xmlns:p14="http://schemas.microsoft.com/office/powerpoint/2010/main" val="3852255646"/>
              </p:ext>
            </p:extLst>
          </p:nvPr>
        </p:nvGraphicFramePr>
        <p:xfrm>
          <a:off x="6616700" y="2505075"/>
          <a:ext cx="5059363" cy="2643188"/>
        </p:xfrm>
        <a:graphic>
          <a:graphicData uri="http://schemas.openxmlformats.org/presentationml/2006/ole">
            <mc:AlternateContent xmlns:mc="http://schemas.openxmlformats.org/markup-compatibility/2006">
              <mc:Choice xmlns:v="urn:schemas-microsoft-com:vml" Requires="v">
                <p:oleObj name="Worksheet" r:id="rId2" imgW="2895793" imgH="1394251" progId="Excel.Sheet.12">
                  <p:embed/>
                </p:oleObj>
              </mc:Choice>
              <mc:Fallback>
                <p:oleObj name="Worksheet" r:id="rId2" imgW="2895793" imgH="1394251" progId="Excel.Sheet.12">
                  <p:embed/>
                  <p:pic>
                    <p:nvPicPr>
                      <p:cNvPr id="0" name=""/>
                      <p:cNvPicPr/>
                      <p:nvPr/>
                    </p:nvPicPr>
                    <p:blipFill>
                      <a:blip r:embed="rId3"/>
                      <a:stretch>
                        <a:fillRect/>
                      </a:stretch>
                    </p:blipFill>
                    <p:spPr>
                      <a:xfrm>
                        <a:off x="6616700" y="2505075"/>
                        <a:ext cx="5059363" cy="2643188"/>
                      </a:xfrm>
                      <a:prstGeom prst="rect">
                        <a:avLst/>
                      </a:prstGeom>
                    </p:spPr>
                  </p:pic>
                </p:oleObj>
              </mc:Fallback>
            </mc:AlternateContent>
          </a:graphicData>
        </a:graphic>
      </p:graphicFrame>
      <p:graphicFrame>
        <p:nvGraphicFramePr>
          <p:cNvPr id="22" name="Object 21">
            <a:extLst>
              <a:ext uri="{FF2B5EF4-FFF2-40B4-BE49-F238E27FC236}">
                <a16:creationId xmlns:a16="http://schemas.microsoft.com/office/drawing/2014/main" id="{7942C19D-F156-F2CB-263A-FE9BFB568893}"/>
              </a:ext>
            </a:extLst>
          </p:cNvPr>
          <p:cNvGraphicFramePr>
            <a:graphicFrameLocks noChangeAspect="1"/>
          </p:cNvGraphicFramePr>
          <p:nvPr>
            <p:extLst>
              <p:ext uri="{D42A27DB-BD31-4B8C-83A1-F6EECF244321}">
                <p14:modId xmlns:p14="http://schemas.microsoft.com/office/powerpoint/2010/main" val="2043965811"/>
              </p:ext>
            </p:extLst>
          </p:nvPr>
        </p:nvGraphicFramePr>
        <p:xfrm>
          <a:off x="838200" y="2505075"/>
          <a:ext cx="4997450" cy="2644775"/>
        </p:xfrm>
        <a:graphic>
          <a:graphicData uri="http://schemas.openxmlformats.org/presentationml/2006/ole">
            <mc:AlternateContent xmlns:mc="http://schemas.openxmlformats.org/markup-compatibility/2006">
              <mc:Choice xmlns:v="urn:schemas-microsoft-com:vml" Requires="v">
                <p:oleObj name="Worksheet" r:id="rId4" imgW="2857291" imgH="1394251" progId="Excel.Sheet.12">
                  <p:embed/>
                </p:oleObj>
              </mc:Choice>
              <mc:Fallback>
                <p:oleObj name="Worksheet" r:id="rId4" imgW="2857291" imgH="1394251" progId="Excel.Sheet.12">
                  <p:embed/>
                  <p:pic>
                    <p:nvPicPr>
                      <p:cNvPr id="21" name="Object 20">
                        <a:extLst>
                          <a:ext uri="{FF2B5EF4-FFF2-40B4-BE49-F238E27FC236}">
                            <a16:creationId xmlns:a16="http://schemas.microsoft.com/office/drawing/2014/main" id="{B2BCBADF-4045-C482-EE57-B5E831A4C28E}"/>
                          </a:ext>
                        </a:extLst>
                      </p:cNvPr>
                      <p:cNvPicPr/>
                      <p:nvPr/>
                    </p:nvPicPr>
                    <p:blipFill>
                      <a:blip r:embed="rId5"/>
                      <a:stretch>
                        <a:fillRect/>
                      </a:stretch>
                    </p:blipFill>
                    <p:spPr>
                      <a:xfrm>
                        <a:off x="838200" y="2505075"/>
                        <a:ext cx="4997450" cy="2644775"/>
                      </a:xfrm>
                      <a:prstGeom prst="rect">
                        <a:avLst/>
                      </a:prstGeom>
                    </p:spPr>
                  </p:pic>
                </p:oleObj>
              </mc:Fallback>
            </mc:AlternateContent>
          </a:graphicData>
        </a:graphic>
      </p:graphicFrame>
    </p:spTree>
    <p:extLst>
      <p:ext uri="{BB962C8B-B14F-4D97-AF65-F5344CB8AC3E}">
        <p14:creationId xmlns:p14="http://schemas.microsoft.com/office/powerpoint/2010/main" val="126952162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30000">
        <p15:prstTrans prst="pageCurlDouble"/>
      </p:transition>
    </mc:Choice>
    <mc:Fallback xmlns="">
      <p:transition spd="slow" advTm="30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randombar(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randombar(horizontal)">
                                      <p:cBhvr>
                                        <p:cTn id="12"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2D2931D-B583-D3B5-2F8B-385DB9D4DBF6}"/>
              </a:ext>
            </a:extLst>
          </p:cNvPr>
          <p:cNvSpPr>
            <a:spLocks noGrp="1"/>
          </p:cNvSpPr>
          <p:nvPr>
            <p:ph type="body" idx="1"/>
          </p:nvPr>
        </p:nvSpPr>
        <p:spPr>
          <a:xfrm>
            <a:off x="839788" y="1681163"/>
            <a:ext cx="10413999" cy="500062"/>
          </a:xfrm>
        </p:spPr>
        <p:txBody>
          <a:bodyPr/>
          <a:lstStyle/>
          <a:p>
            <a:pPr algn="ctr"/>
            <a:r>
              <a:rPr lang="en-GB" dirty="0">
                <a:latin typeface="Papyrus" panose="03070502060502030205" pitchFamily="66" charset="0"/>
              </a:rPr>
              <a:t>Breakfast Menu</a:t>
            </a:r>
            <a:endParaRPr lang="en-NG" dirty="0">
              <a:latin typeface="Papyrus" panose="03070502060502030205" pitchFamily="66" charset="0"/>
            </a:endParaRPr>
          </a:p>
        </p:txBody>
      </p:sp>
      <p:sp>
        <p:nvSpPr>
          <p:cNvPr id="7" name="Date Placeholder 6">
            <a:extLst>
              <a:ext uri="{FF2B5EF4-FFF2-40B4-BE49-F238E27FC236}">
                <a16:creationId xmlns:a16="http://schemas.microsoft.com/office/drawing/2014/main" id="{AC97312A-3870-822E-6D03-9B47354D50BF}"/>
              </a:ext>
            </a:extLst>
          </p:cNvPr>
          <p:cNvSpPr>
            <a:spLocks noGrp="1"/>
          </p:cNvSpPr>
          <p:nvPr>
            <p:ph type="dt" sz="half" idx="10"/>
          </p:nvPr>
        </p:nvSpPr>
        <p:spPr/>
        <p:txBody>
          <a:bodyPr/>
          <a:lstStyle/>
          <a:p>
            <a:fld id="{AEA77D66-EEC1-4C2F-BFF1-80C267B47AEB}" type="datetime8">
              <a:rPr lang="en-NG" smtClean="0"/>
              <a:t>23/01/2023 15:45</a:t>
            </a:fld>
            <a:endParaRPr lang="en-NG" dirty="0"/>
          </a:p>
        </p:txBody>
      </p:sp>
      <p:sp>
        <p:nvSpPr>
          <p:cNvPr id="8" name="Footer Placeholder 7">
            <a:extLst>
              <a:ext uri="{FF2B5EF4-FFF2-40B4-BE49-F238E27FC236}">
                <a16:creationId xmlns:a16="http://schemas.microsoft.com/office/drawing/2014/main" id="{36EDC161-99F4-5823-6B5B-D66547D699DB}"/>
              </a:ext>
            </a:extLst>
          </p:cNvPr>
          <p:cNvSpPr>
            <a:spLocks noGrp="1"/>
          </p:cNvSpPr>
          <p:nvPr>
            <p:ph type="ftr" sz="quarter" idx="11"/>
          </p:nvPr>
        </p:nvSpPr>
        <p:spPr/>
        <p:txBody>
          <a:bodyPr/>
          <a:lstStyle/>
          <a:p>
            <a:r>
              <a:rPr lang="en-GB"/>
              <a:t>Assignment1_Ekemini_John</a:t>
            </a:r>
            <a:endParaRPr lang="en-NG"/>
          </a:p>
        </p:txBody>
      </p:sp>
      <p:sp>
        <p:nvSpPr>
          <p:cNvPr id="9" name="Slide Number Placeholder 8">
            <a:extLst>
              <a:ext uri="{FF2B5EF4-FFF2-40B4-BE49-F238E27FC236}">
                <a16:creationId xmlns:a16="http://schemas.microsoft.com/office/drawing/2014/main" id="{FEE16EC9-E7C3-DEF2-6CE9-5490B800DA52}"/>
              </a:ext>
            </a:extLst>
          </p:cNvPr>
          <p:cNvSpPr>
            <a:spLocks noGrp="1"/>
          </p:cNvSpPr>
          <p:nvPr>
            <p:ph type="sldNum" sz="quarter" idx="12"/>
          </p:nvPr>
        </p:nvSpPr>
        <p:spPr/>
        <p:txBody>
          <a:bodyPr/>
          <a:lstStyle/>
          <a:p>
            <a:fld id="{BD828040-58B4-4A3D-B5D1-7306926C5413}" type="slidenum">
              <a:rPr lang="en-NG" smtClean="0"/>
              <a:t>7</a:t>
            </a:fld>
            <a:endParaRPr lang="en-NG"/>
          </a:p>
        </p:txBody>
      </p:sp>
      <p:sp>
        <p:nvSpPr>
          <p:cNvPr id="18" name="Content Placeholder 14">
            <a:extLst>
              <a:ext uri="{FF2B5EF4-FFF2-40B4-BE49-F238E27FC236}">
                <a16:creationId xmlns:a16="http://schemas.microsoft.com/office/drawing/2014/main" id="{4FC63AC1-9B1D-F205-0313-45E8EC635A3F}"/>
              </a:ext>
            </a:extLst>
          </p:cNvPr>
          <p:cNvSpPr txBox="1">
            <a:spLocks/>
          </p:cNvSpPr>
          <p:nvPr/>
        </p:nvSpPr>
        <p:spPr>
          <a:xfrm>
            <a:off x="6096000" y="2181225"/>
            <a:ext cx="5157787" cy="409178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t">
              <a:spcBef>
                <a:spcPts val="0"/>
              </a:spcBef>
              <a:buNone/>
            </a:pPr>
            <a:endParaRPr lang="en-GB" sz="2000" dirty="0">
              <a:solidFill>
                <a:srgbClr val="262626"/>
              </a:solidFill>
              <a:latin typeface="Calibri" panose="020F0502020204030204" pitchFamily="34" charset="0"/>
            </a:endParaRPr>
          </a:p>
        </p:txBody>
      </p:sp>
      <p:graphicFrame>
        <p:nvGraphicFramePr>
          <p:cNvPr id="22" name="Object 21">
            <a:extLst>
              <a:ext uri="{FF2B5EF4-FFF2-40B4-BE49-F238E27FC236}">
                <a16:creationId xmlns:a16="http://schemas.microsoft.com/office/drawing/2014/main" id="{7942C19D-F156-F2CB-263A-FE9BFB568893}"/>
              </a:ext>
            </a:extLst>
          </p:cNvPr>
          <p:cNvGraphicFramePr>
            <a:graphicFrameLocks noChangeAspect="1"/>
          </p:cNvGraphicFramePr>
          <p:nvPr>
            <p:extLst>
              <p:ext uri="{D42A27DB-BD31-4B8C-83A1-F6EECF244321}">
                <p14:modId xmlns:p14="http://schemas.microsoft.com/office/powerpoint/2010/main" val="1475084327"/>
              </p:ext>
            </p:extLst>
          </p:nvPr>
        </p:nvGraphicFramePr>
        <p:xfrm>
          <a:off x="3355181" y="2414588"/>
          <a:ext cx="5383212" cy="2644775"/>
        </p:xfrm>
        <a:graphic>
          <a:graphicData uri="http://schemas.openxmlformats.org/presentationml/2006/ole">
            <mc:AlternateContent xmlns:mc="http://schemas.openxmlformats.org/markup-compatibility/2006">
              <mc:Choice xmlns:v="urn:schemas-microsoft-com:vml" Requires="v">
                <p:oleObj name="Worksheet" r:id="rId2" imgW="3078544" imgH="1394251" progId="Excel.Sheet.12">
                  <p:embed/>
                </p:oleObj>
              </mc:Choice>
              <mc:Fallback>
                <p:oleObj name="Worksheet" r:id="rId2" imgW="3078544" imgH="1394251" progId="Excel.Sheet.12">
                  <p:embed/>
                  <p:pic>
                    <p:nvPicPr>
                      <p:cNvPr id="22" name="Object 21">
                        <a:extLst>
                          <a:ext uri="{FF2B5EF4-FFF2-40B4-BE49-F238E27FC236}">
                            <a16:creationId xmlns:a16="http://schemas.microsoft.com/office/drawing/2014/main" id="{7942C19D-F156-F2CB-263A-FE9BFB568893}"/>
                          </a:ext>
                        </a:extLst>
                      </p:cNvPr>
                      <p:cNvPicPr/>
                      <p:nvPr/>
                    </p:nvPicPr>
                    <p:blipFill>
                      <a:blip r:embed="rId3"/>
                      <a:stretch>
                        <a:fillRect/>
                      </a:stretch>
                    </p:blipFill>
                    <p:spPr>
                      <a:xfrm>
                        <a:off x="3355181" y="2414588"/>
                        <a:ext cx="5383212" cy="2644775"/>
                      </a:xfrm>
                      <a:prstGeom prst="rect">
                        <a:avLst/>
                      </a:prstGeom>
                    </p:spPr>
                  </p:pic>
                </p:oleObj>
              </mc:Fallback>
            </mc:AlternateContent>
          </a:graphicData>
        </a:graphic>
      </p:graphicFrame>
    </p:spTree>
    <p:extLst>
      <p:ext uri="{BB962C8B-B14F-4D97-AF65-F5344CB8AC3E}">
        <p14:creationId xmlns:p14="http://schemas.microsoft.com/office/powerpoint/2010/main" val="380749341"/>
      </p:ext>
    </p:extLst>
  </p:cSld>
  <p:clrMapOvr>
    <a:masterClrMapping/>
  </p:clrMapOvr>
  <mc:AlternateContent xmlns:mc="http://schemas.openxmlformats.org/markup-compatibility/2006" xmlns:p14="http://schemas.microsoft.com/office/powerpoint/2010/main">
    <mc:Choice Requires="p14">
      <p:transition spd="slow" p14:dur="3900" advTm="30000">
        <p14:glitter pattern="hexagon"/>
      </p:transition>
    </mc:Choice>
    <mc:Fallback xmlns="">
      <p:transition spd="slow" advTm="30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randombar(horizontal)">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4264B9-15DD-06B1-5C72-4ED863EDDA57}"/>
              </a:ext>
            </a:extLst>
          </p:cNvPr>
          <p:cNvSpPr>
            <a:spLocks noGrp="1"/>
          </p:cNvSpPr>
          <p:nvPr>
            <p:ph type="title"/>
          </p:nvPr>
        </p:nvSpPr>
        <p:spPr>
          <a:xfrm>
            <a:off x="838200" y="365125"/>
            <a:ext cx="10515600" cy="841105"/>
          </a:xfrm>
        </p:spPr>
        <p:txBody>
          <a:bodyPr/>
          <a:lstStyle/>
          <a:p>
            <a:pPr algn="ctr"/>
            <a:r>
              <a:rPr lang="en-GB" b="1" dirty="0">
                <a:latin typeface="Pristina" panose="03060402040406080204" pitchFamily="66" charset="0"/>
              </a:rPr>
              <a:t>Sales for Each Month in Coffee</a:t>
            </a:r>
            <a:endParaRPr lang="en-NG" b="1" dirty="0">
              <a:latin typeface="Pristina" panose="03060402040406080204" pitchFamily="66" charset="0"/>
            </a:endParaRPr>
          </a:p>
        </p:txBody>
      </p:sp>
      <p:sp>
        <p:nvSpPr>
          <p:cNvPr id="4" name="Date Placeholder 3">
            <a:extLst>
              <a:ext uri="{FF2B5EF4-FFF2-40B4-BE49-F238E27FC236}">
                <a16:creationId xmlns:a16="http://schemas.microsoft.com/office/drawing/2014/main" id="{9F6B77DE-6DCD-5964-638D-50F5893ED352}"/>
              </a:ext>
            </a:extLst>
          </p:cNvPr>
          <p:cNvSpPr>
            <a:spLocks noGrp="1"/>
          </p:cNvSpPr>
          <p:nvPr>
            <p:ph type="dt" sz="half" idx="10"/>
          </p:nvPr>
        </p:nvSpPr>
        <p:spPr/>
        <p:txBody>
          <a:bodyPr/>
          <a:lstStyle/>
          <a:p>
            <a:fld id="{23E60CFE-F628-4291-BC6D-4D95EFEEEAE9}" type="datetime8">
              <a:rPr lang="en-NG" smtClean="0"/>
              <a:t>23/01/2023 15:45</a:t>
            </a:fld>
            <a:endParaRPr lang="en-NG"/>
          </a:p>
        </p:txBody>
      </p:sp>
      <p:sp>
        <p:nvSpPr>
          <p:cNvPr id="5" name="Footer Placeholder 4">
            <a:extLst>
              <a:ext uri="{FF2B5EF4-FFF2-40B4-BE49-F238E27FC236}">
                <a16:creationId xmlns:a16="http://schemas.microsoft.com/office/drawing/2014/main" id="{21C0049B-8988-DF77-738E-66BD97B327B9}"/>
              </a:ext>
            </a:extLst>
          </p:cNvPr>
          <p:cNvSpPr>
            <a:spLocks noGrp="1"/>
          </p:cNvSpPr>
          <p:nvPr>
            <p:ph type="ftr" sz="quarter" idx="11"/>
          </p:nvPr>
        </p:nvSpPr>
        <p:spPr/>
        <p:txBody>
          <a:bodyPr/>
          <a:lstStyle/>
          <a:p>
            <a:r>
              <a:rPr lang="en-GB"/>
              <a:t>Assignment1_Ekemini_John</a:t>
            </a:r>
            <a:endParaRPr lang="en-NG"/>
          </a:p>
        </p:txBody>
      </p:sp>
      <p:sp>
        <p:nvSpPr>
          <p:cNvPr id="6" name="Slide Number Placeholder 5">
            <a:extLst>
              <a:ext uri="{FF2B5EF4-FFF2-40B4-BE49-F238E27FC236}">
                <a16:creationId xmlns:a16="http://schemas.microsoft.com/office/drawing/2014/main" id="{1F68FFB4-5292-3AA5-5D5A-7312DBC74A94}"/>
              </a:ext>
            </a:extLst>
          </p:cNvPr>
          <p:cNvSpPr>
            <a:spLocks noGrp="1"/>
          </p:cNvSpPr>
          <p:nvPr>
            <p:ph type="sldNum" sz="quarter" idx="12"/>
          </p:nvPr>
        </p:nvSpPr>
        <p:spPr/>
        <p:txBody>
          <a:bodyPr/>
          <a:lstStyle/>
          <a:p>
            <a:fld id="{BD828040-58B4-4A3D-B5D1-7306926C5413}" type="slidenum">
              <a:rPr lang="en-NG" smtClean="0"/>
              <a:t>8</a:t>
            </a:fld>
            <a:endParaRPr lang="en-NG"/>
          </a:p>
        </p:txBody>
      </p:sp>
      <p:graphicFrame>
        <p:nvGraphicFramePr>
          <p:cNvPr id="14" name="Content Placeholder 13">
            <a:extLst>
              <a:ext uri="{FF2B5EF4-FFF2-40B4-BE49-F238E27FC236}">
                <a16:creationId xmlns:a16="http://schemas.microsoft.com/office/drawing/2014/main" id="{8D788749-28F2-8014-F0BA-66A133B1BC0A}"/>
              </a:ext>
            </a:extLst>
          </p:cNvPr>
          <p:cNvGraphicFramePr>
            <a:graphicFrameLocks noGrp="1"/>
          </p:cNvGraphicFramePr>
          <p:nvPr>
            <p:ph idx="1"/>
            <p:extLst>
              <p:ext uri="{D42A27DB-BD31-4B8C-83A1-F6EECF244321}">
                <p14:modId xmlns:p14="http://schemas.microsoft.com/office/powerpoint/2010/main" val="3778535022"/>
              </p:ext>
            </p:extLst>
          </p:nvPr>
        </p:nvGraphicFramePr>
        <p:xfrm>
          <a:off x="838200" y="1825625"/>
          <a:ext cx="10515600" cy="4351338"/>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545554313"/>
      </p:ext>
    </p:extLst>
  </p:cSld>
  <p:clrMapOvr>
    <a:masterClrMapping/>
  </p:clrMapOvr>
  <mc:AlternateContent xmlns:mc="http://schemas.openxmlformats.org/markup-compatibility/2006" xmlns:p14="http://schemas.microsoft.com/office/powerpoint/2010/main">
    <mc:Choice Requires="p14">
      <p:transition spd="slow" p14:dur="1500" advTm="30000">
        <p14:window dir="vert"/>
      </p:transition>
    </mc:Choice>
    <mc:Fallback xmlns="">
      <p:transition spd="slow" advTm="3000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4264B9-15DD-06B1-5C72-4ED863EDDA57}"/>
              </a:ext>
            </a:extLst>
          </p:cNvPr>
          <p:cNvSpPr>
            <a:spLocks noGrp="1"/>
          </p:cNvSpPr>
          <p:nvPr>
            <p:ph type="title"/>
          </p:nvPr>
        </p:nvSpPr>
        <p:spPr>
          <a:xfrm>
            <a:off x="838200" y="365126"/>
            <a:ext cx="10515600" cy="928654"/>
          </a:xfrm>
        </p:spPr>
        <p:txBody>
          <a:bodyPr/>
          <a:lstStyle/>
          <a:p>
            <a:pPr algn="ctr"/>
            <a:r>
              <a:rPr lang="en-GB" b="1" dirty="0">
                <a:latin typeface="Pristina" panose="03060402040406080204" pitchFamily="66" charset="0"/>
              </a:rPr>
              <a:t>Sales for Each Month in Non-Coffee</a:t>
            </a:r>
            <a:endParaRPr lang="en-NG" b="1" dirty="0">
              <a:latin typeface="Pristina" panose="03060402040406080204" pitchFamily="66" charset="0"/>
            </a:endParaRPr>
          </a:p>
        </p:txBody>
      </p:sp>
      <p:sp>
        <p:nvSpPr>
          <p:cNvPr id="4" name="Date Placeholder 3">
            <a:extLst>
              <a:ext uri="{FF2B5EF4-FFF2-40B4-BE49-F238E27FC236}">
                <a16:creationId xmlns:a16="http://schemas.microsoft.com/office/drawing/2014/main" id="{9F6B77DE-6DCD-5964-638D-50F5893ED352}"/>
              </a:ext>
            </a:extLst>
          </p:cNvPr>
          <p:cNvSpPr>
            <a:spLocks noGrp="1"/>
          </p:cNvSpPr>
          <p:nvPr>
            <p:ph type="dt" sz="half" idx="10"/>
          </p:nvPr>
        </p:nvSpPr>
        <p:spPr/>
        <p:txBody>
          <a:bodyPr/>
          <a:lstStyle/>
          <a:p>
            <a:fld id="{23E60CFE-F628-4291-BC6D-4D95EFEEEAE9}" type="datetime8">
              <a:rPr lang="en-NG" smtClean="0"/>
              <a:t>23/01/2023 15:45</a:t>
            </a:fld>
            <a:endParaRPr lang="en-NG"/>
          </a:p>
        </p:txBody>
      </p:sp>
      <p:sp>
        <p:nvSpPr>
          <p:cNvPr id="5" name="Footer Placeholder 4">
            <a:extLst>
              <a:ext uri="{FF2B5EF4-FFF2-40B4-BE49-F238E27FC236}">
                <a16:creationId xmlns:a16="http://schemas.microsoft.com/office/drawing/2014/main" id="{21C0049B-8988-DF77-738E-66BD97B327B9}"/>
              </a:ext>
            </a:extLst>
          </p:cNvPr>
          <p:cNvSpPr>
            <a:spLocks noGrp="1"/>
          </p:cNvSpPr>
          <p:nvPr>
            <p:ph type="ftr" sz="quarter" idx="11"/>
          </p:nvPr>
        </p:nvSpPr>
        <p:spPr/>
        <p:txBody>
          <a:bodyPr/>
          <a:lstStyle/>
          <a:p>
            <a:r>
              <a:rPr lang="en-GB"/>
              <a:t>Assignment1_Ekemini_John</a:t>
            </a:r>
            <a:endParaRPr lang="en-NG"/>
          </a:p>
        </p:txBody>
      </p:sp>
      <p:sp>
        <p:nvSpPr>
          <p:cNvPr id="6" name="Slide Number Placeholder 5">
            <a:extLst>
              <a:ext uri="{FF2B5EF4-FFF2-40B4-BE49-F238E27FC236}">
                <a16:creationId xmlns:a16="http://schemas.microsoft.com/office/drawing/2014/main" id="{1F68FFB4-5292-3AA5-5D5A-7312DBC74A94}"/>
              </a:ext>
            </a:extLst>
          </p:cNvPr>
          <p:cNvSpPr>
            <a:spLocks noGrp="1"/>
          </p:cNvSpPr>
          <p:nvPr>
            <p:ph type="sldNum" sz="quarter" idx="12"/>
          </p:nvPr>
        </p:nvSpPr>
        <p:spPr/>
        <p:txBody>
          <a:bodyPr/>
          <a:lstStyle/>
          <a:p>
            <a:fld id="{BD828040-58B4-4A3D-B5D1-7306926C5413}" type="slidenum">
              <a:rPr lang="en-NG" smtClean="0"/>
              <a:t>9</a:t>
            </a:fld>
            <a:endParaRPr lang="en-NG"/>
          </a:p>
        </p:txBody>
      </p:sp>
      <p:graphicFrame>
        <p:nvGraphicFramePr>
          <p:cNvPr id="7" name="Content Placeholder 6">
            <a:extLst>
              <a:ext uri="{FF2B5EF4-FFF2-40B4-BE49-F238E27FC236}">
                <a16:creationId xmlns:a16="http://schemas.microsoft.com/office/drawing/2014/main" id="{910A297F-0618-FA7A-8937-B676C37785AF}"/>
              </a:ext>
            </a:extLst>
          </p:cNvPr>
          <p:cNvGraphicFramePr>
            <a:graphicFrameLocks noGrp="1"/>
          </p:cNvGraphicFramePr>
          <p:nvPr>
            <p:ph idx="1"/>
            <p:extLst>
              <p:ext uri="{D42A27DB-BD31-4B8C-83A1-F6EECF244321}">
                <p14:modId xmlns:p14="http://schemas.microsoft.com/office/powerpoint/2010/main" val="864450449"/>
              </p:ext>
            </p:extLst>
          </p:nvPr>
        </p:nvGraphicFramePr>
        <p:xfrm>
          <a:off x="838200" y="1825625"/>
          <a:ext cx="10515600" cy="4351338"/>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705754202"/>
      </p:ext>
    </p:extLst>
  </p:cSld>
  <p:clrMapOvr>
    <a:masterClrMapping/>
  </p:clrMapOvr>
  <mc:AlternateContent xmlns:mc="http://schemas.openxmlformats.org/markup-compatibility/2006" xmlns:p14="http://schemas.microsoft.com/office/powerpoint/2010/main">
    <mc:Choice Requires="p14">
      <p:transition spd="slow" p14:dur="1400" advTm="30000">
        <p14:doors dir="vert"/>
      </p:transition>
    </mc:Choice>
    <mc:Fallback xmlns="">
      <p:transition spd="slow" advTm="30000">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1086</TotalTime>
  <Words>751</Words>
  <Application>Microsoft Office PowerPoint</Application>
  <PresentationFormat>Widescreen</PresentationFormat>
  <Paragraphs>161</Paragraphs>
  <Slides>17</Slides>
  <Notes>0</Notes>
  <HiddenSlides>0</HiddenSlides>
  <MMClips>0</MMClips>
  <ScaleCrop>false</ScaleCrop>
  <HeadingPairs>
    <vt:vector size="8" baseType="variant">
      <vt:variant>
        <vt:lpstr>Fonts Used</vt:lpstr>
      </vt:variant>
      <vt:variant>
        <vt:i4>10</vt:i4>
      </vt:variant>
      <vt:variant>
        <vt:lpstr>Theme</vt:lpstr>
      </vt:variant>
      <vt:variant>
        <vt:i4>1</vt:i4>
      </vt:variant>
      <vt:variant>
        <vt:lpstr>Embedded OLE Servers</vt:lpstr>
      </vt:variant>
      <vt:variant>
        <vt:i4>2</vt:i4>
      </vt:variant>
      <vt:variant>
        <vt:lpstr>Slide Titles</vt:lpstr>
      </vt:variant>
      <vt:variant>
        <vt:i4>17</vt:i4>
      </vt:variant>
    </vt:vector>
  </HeadingPairs>
  <TitlesOfParts>
    <vt:vector size="30" baseType="lpstr">
      <vt:lpstr>Arial</vt:lpstr>
      <vt:lpstr>Calibri</vt:lpstr>
      <vt:lpstr>Calibri Light</vt:lpstr>
      <vt:lpstr>Chiller</vt:lpstr>
      <vt:lpstr>Imprint MT Shadow</vt:lpstr>
      <vt:lpstr>Ink Free</vt:lpstr>
      <vt:lpstr>Juice ITC</vt:lpstr>
      <vt:lpstr>Papyrus</vt:lpstr>
      <vt:lpstr>Pristina</vt:lpstr>
      <vt:lpstr>Wingdings</vt:lpstr>
      <vt:lpstr>Office Theme</vt:lpstr>
      <vt:lpstr>Worksheet</vt:lpstr>
      <vt:lpstr>Microsoft Excel Worksheet</vt:lpstr>
      <vt:lpstr>COFFEE TIME</vt:lpstr>
      <vt:lpstr>Contents</vt:lpstr>
      <vt:lpstr>Display of the Coffee Menu</vt:lpstr>
      <vt:lpstr>Display of the Non-Coffee Menu</vt:lpstr>
      <vt:lpstr>Display of the Breakfast Menu</vt:lpstr>
      <vt:lpstr>What is on our menu?</vt:lpstr>
      <vt:lpstr>PowerPoint Presentation</vt:lpstr>
      <vt:lpstr>Sales for Each Month in Coffee</vt:lpstr>
      <vt:lpstr>Sales for Each Month in Non-Coffee</vt:lpstr>
      <vt:lpstr>Sales for Each Month in Breakfast</vt:lpstr>
      <vt:lpstr>Items sold in the Coffee Department</vt:lpstr>
      <vt:lpstr>Items sold in the Non-Coffee Department</vt:lpstr>
      <vt:lpstr>Items sold in the Breakfast Department</vt:lpstr>
      <vt:lpstr>Different Marketing Methods</vt:lpstr>
      <vt:lpstr>PowerPoint Presentation</vt:lpstr>
      <vt:lpstr>Employees’ Information</vt:lpstr>
      <vt:lpstr>References (Pictures)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Ekemini John</dc:creator>
  <cp:lastModifiedBy>Ekemini John</cp:lastModifiedBy>
  <cp:revision>17</cp:revision>
  <dcterms:created xsi:type="dcterms:W3CDTF">2023-01-21T14:14:52Z</dcterms:created>
  <dcterms:modified xsi:type="dcterms:W3CDTF">2023-01-23T23:37:22Z</dcterms:modified>
</cp:coreProperties>
</file>